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66" r:id="rId6"/>
    <p:sldMasterId id="2147483685" r:id="rId7"/>
    <p:sldMasterId id="2147483719" r:id="rId8"/>
    <p:sldMasterId id="2147483813" r:id="rId9"/>
    <p:sldMasterId id="2147483890" r:id="rId10"/>
  </p:sldMasterIdLst>
  <p:notesMasterIdLst>
    <p:notesMasterId r:id="rId37"/>
  </p:notesMasterIdLst>
  <p:sldIdLst>
    <p:sldId id="302" r:id="rId11"/>
    <p:sldId id="463" r:id="rId12"/>
    <p:sldId id="452" r:id="rId13"/>
    <p:sldId id="540" r:id="rId14"/>
    <p:sldId id="539" r:id="rId15"/>
    <p:sldId id="564" r:id="rId16"/>
    <p:sldId id="542" r:id="rId17"/>
    <p:sldId id="541" r:id="rId18"/>
    <p:sldId id="544" r:id="rId19"/>
    <p:sldId id="543" r:id="rId20"/>
    <p:sldId id="546" r:id="rId21"/>
    <p:sldId id="547" r:id="rId22"/>
    <p:sldId id="548" r:id="rId23"/>
    <p:sldId id="550" r:id="rId24"/>
    <p:sldId id="552" r:id="rId25"/>
    <p:sldId id="553" r:id="rId26"/>
    <p:sldId id="555" r:id="rId27"/>
    <p:sldId id="554" r:id="rId28"/>
    <p:sldId id="556" r:id="rId29"/>
    <p:sldId id="557" r:id="rId30"/>
    <p:sldId id="558" r:id="rId31"/>
    <p:sldId id="559" r:id="rId32"/>
    <p:sldId id="560" r:id="rId33"/>
    <p:sldId id="561" r:id="rId34"/>
    <p:sldId id="562" r:id="rId35"/>
    <p:sldId id="563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z" initials="L" lastIdx="5" clrIdx="0">
    <p:extLst>
      <p:ext uri="{19B8F6BF-5375-455C-9EA6-DF929625EA0E}">
        <p15:presenceInfo xmlns:p15="http://schemas.microsoft.com/office/powerpoint/2012/main" userId="S::liz.booth@y-e.org.uk::2115e261-9d77-4550-9ca4-f98225bd55f1" providerId="AD"/>
      </p:ext>
    </p:extLst>
  </p:cmAuthor>
  <p:cmAuthor id="2" name="Natalie Marshall" initials="NM" lastIdx="10" clrIdx="1">
    <p:extLst>
      <p:ext uri="{19B8F6BF-5375-455C-9EA6-DF929625EA0E}">
        <p15:presenceInfo xmlns:p15="http://schemas.microsoft.com/office/powerpoint/2012/main" userId="S::natalie.marshall@y-e.org.uk::efaf042d-e5ca-4733-a26a-8306cdf28292" providerId="AD"/>
      </p:ext>
    </p:extLst>
  </p:cmAuthor>
  <p:cmAuthor id="3" name="Windows User" initials="WU" lastIdx="2" clrIdx="2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BF0D"/>
    <a:srgbClr val="055A60"/>
    <a:srgbClr val="0A1234"/>
    <a:srgbClr val="E60088"/>
    <a:srgbClr val="1CB6B6"/>
    <a:srgbClr val="1DC7D9"/>
    <a:srgbClr val="FF3399"/>
    <a:srgbClr val="FF8BE9"/>
    <a:srgbClr val="FF71BC"/>
    <a:srgbClr val="BED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8C7AE1-DAD8-4BC4-8E51-FBC29D4DF4C9}" v="2" dt="2021-05-07T14:40:54.8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90" autoAdjust="0"/>
    <p:restoredTop sz="64571" autoAdjust="0"/>
  </p:normalViewPr>
  <p:slideViewPr>
    <p:cSldViewPr>
      <p:cViewPr varScale="1">
        <p:scale>
          <a:sx n="55" d="100"/>
          <a:sy n="55" d="100"/>
        </p:scale>
        <p:origin x="231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7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Ashman" userId="28520db2-ffdb-4926-88ef-418d5e6afd4e" providerId="ADAL" clId="{CAC5B736-5871-4A71-AAAC-78333B7CAE23}"/>
    <pc:docChg chg="undo custSel addSld delSld modSld sldOrd">
      <pc:chgData name="Tom Ashman" userId="28520db2-ffdb-4926-88ef-418d5e6afd4e" providerId="ADAL" clId="{CAC5B736-5871-4A71-AAAC-78333B7CAE23}" dt="2021-03-18T11:04:49.291" v="4188" actId="1592"/>
      <pc:docMkLst>
        <pc:docMk/>
      </pc:docMkLst>
      <pc:sldChg chg="modNotesTx">
        <pc:chgData name="Tom Ashman" userId="28520db2-ffdb-4926-88ef-418d5e6afd4e" providerId="ADAL" clId="{CAC5B736-5871-4A71-AAAC-78333B7CAE23}" dt="2021-03-18T09:59:22.157" v="3077"/>
        <pc:sldMkLst>
          <pc:docMk/>
          <pc:sldMk cId="3133249070" sldId="302"/>
        </pc:sldMkLst>
      </pc:sldChg>
      <pc:sldChg chg="modSp mod">
        <pc:chgData name="Tom Ashman" userId="28520db2-ffdb-4926-88ef-418d5e6afd4e" providerId="ADAL" clId="{CAC5B736-5871-4A71-AAAC-78333B7CAE23}" dt="2021-03-18T09:59:41.139" v="3080" actId="20577"/>
        <pc:sldMkLst>
          <pc:docMk/>
          <pc:sldMk cId="397366660" sldId="452"/>
        </pc:sldMkLst>
        <pc:spChg chg="mod">
          <ac:chgData name="Tom Ashman" userId="28520db2-ffdb-4926-88ef-418d5e6afd4e" providerId="ADAL" clId="{CAC5B736-5871-4A71-AAAC-78333B7CAE23}" dt="2021-03-18T09:59:37.178" v="3078" actId="1076"/>
          <ac:spMkLst>
            <pc:docMk/>
            <pc:sldMk cId="397366660" sldId="452"/>
            <ac:spMk id="127" creationId="{00000000-0000-0000-0000-000000000000}"/>
          </ac:spMkLst>
        </pc:spChg>
        <pc:spChg chg="mod">
          <ac:chgData name="Tom Ashman" userId="28520db2-ffdb-4926-88ef-418d5e6afd4e" providerId="ADAL" clId="{CAC5B736-5871-4A71-AAAC-78333B7CAE23}" dt="2021-03-18T09:59:41.139" v="3080" actId="20577"/>
          <ac:spMkLst>
            <pc:docMk/>
            <pc:sldMk cId="397366660" sldId="452"/>
            <ac:spMk id="130" creationId="{00000000-0000-0000-0000-000000000000}"/>
          </ac:spMkLst>
        </pc:spChg>
      </pc:sldChg>
      <pc:sldChg chg="addSp delSp modSp del mod">
        <pc:chgData name="Tom Ashman" userId="28520db2-ffdb-4926-88ef-418d5e6afd4e" providerId="ADAL" clId="{CAC5B736-5871-4A71-AAAC-78333B7CAE23}" dt="2021-03-11T09:32:31.466" v="2113" actId="47"/>
        <pc:sldMkLst>
          <pc:docMk/>
          <pc:sldMk cId="3220850773" sldId="507"/>
        </pc:sldMkLst>
        <pc:spChg chg="mod">
          <ac:chgData name="Tom Ashman" userId="28520db2-ffdb-4926-88ef-418d5e6afd4e" providerId="ADAL" clId="{CAC5B736-5871-4A71-AAAC-78333B7CAE23}" dt="2021-03-11T09:04:03.443" v="944" actId="1076"/>
          <ac:spMkLst>
            <pc:docMk/>
            <pc:sldMk cId="3220850773" sldId="507"/>
            <ac:spMk id="12" creationId="{55EC6C58-7751-4922-9142-67C81794418B}"/>
          </ac:spMkLst>
        </pc:spChg>
        <pc:spChg chg="mod">
          <ac:chgData name="Tom Ashman" userId="28520db2-ffdb-4926-88ef-418d5e6afd4e" providerId="ADAL" clId="{CAC5B736-5871-4A71-AAAC-78333B7CAE23}" dt="2021-03-11T09:04:06.736" v="945" actId="1076"/>
          <ac:spMkLst>
            <pc:docMk/>
            <pc:sldMk cId="3220850773" sldId="507"/>
            <ac:spMk id="15" creationId="{E787D1F8-8BB9-4369-ACA9-C254E9699513}"/>
          </ac:spMkLst>
        </pc:spChg>
        <pc:picChg chg="add mod">
          <ac:chgData name="Tom Ashman" userId="28520db2-ffdb-4926-88ef-418d5e6afd4e" providerId="ADAL" clId="{CAC5B736-5871-4A71-AAAC-78333B7CAE23}" dt="2021-03-11T09:03:57.405" v="943"/>
          <ac:picMkLst>
            <pc:docMk/>
            <pc:sldMk cId="3220850773" sldId="507"/>
            <ac:picMk id="9" creationId="{B0DB2D95-B87E-46B8-919E-511A7088EFAC}"/>
          </ac:picMkLst>
        </pc:picChg>
        <pc:picChg chg="del">
          <ac:chgData name="Tom Ashman" userId="28520db2-ffdb-4926-88ef-418d5e6afd4e" providerId="ADAL" clId="{CAC5B736-5871-4A71-AAAC-78333B7CAE23}" dt="2021-03-11T09:03:57.081" v="942" actId="478"/>
          <ac:picMkLst>
            <pc:docMk/>
            <pc:sldMk cId="3220850773" sldId="507"/>
            <ac:picMk id="11" creationId="{29051EB3-55A9-4F7C-8B03-05416F00EA81}"/>
          </ac:picMkLst>
        </pc:picChg>
      </pc:sldChg>
      <pc:sldChg chg="modSp mod modNotesTx">
        <pc:chgData name="Tom Ashman" userId="28520db2-ffdb-4926-88ef-418d5e6afd4e" providerId="ADAL" clId="{CAC5B736-5871-4A71-AAAC-78333B7CAE23}" dt="2021-03-18T10:32:54.112" v="3580" actId="33524"/>
        <pc:sldMkLst>
          <pc:docMk/>
          <pc:sldMk cId="2583979486" sldId="539"/>
        </pc:sldMkLst>
        <pc:spChg chg="mod">
          <ac:chgData name="Tom Ashman" userId="28520db2-ffdb-4926-88ef-418d5e6afd4e" providerId="ADAL" clId="{CAC5B736-5871-4A71-AAAC-78333B7CAE23}" dt="2021-03-11T10:49:10.058" v="2466" actId="1076"/>
          <ac:spMkLst>
            <pc:docMk/>
            <pc:sldMk cId="2583979486" sldId="539"/>
            <ac:spMk id="127" creationId="{00000000-0000-0000-0000-000000000000}"/>
          </ac:spMkLst>
        </pc:spChg>
        <pc:spChg chg="mod">
          <ac:chgData name="Tom Ashman" userId="28520db2-ffdb-4926-88ef-418d5e6afd4e" providerId="ADAL" clId="{CAC5B736-5871-4A71-AAAC-78333B7CAE23}" dt="2021-03-18T10:32:54.112" v="3580" actId="33524"/>
          <ac:spMkLst>
            <pc:docMk/>
            <pc:sldMk cId="2583979486" sldId="539"/>
            <ac:spMk id="130" creationId="{00000000-0000-0000-0000-000000000000}"/>
          </ac:spMkLst>
        </pc:spChg>
      </pc:sldChg>
      <pc:sldChg chg="addSp modSp mod modNotesTx">
        <pc:chgData name="Tom Ashman" userId="28520db2-ffdb-4926-88ef-418d5e6afd4e" providerId="ADAL" clId="{CAC5B736-5871-4A71-AAAC-78333B7CAE23}" dt="2021-03-11T10:55:31.512" v="2637" actId="14100"/>
        <pc:sldMkLst>
          <pc:docMk/>
          <pc:sldMk cId="960741033" sldId="541"/>
        </pc:sldMkLst>
        <pc:spChg chg="add mod">
          <ac:chgData name="Tom Ashman" userId="28520db2-ffdb-4926-88ef-418d5e6afd4e" providerId="ADAL" clId="{CAC5B736-5871-4A71-AAAC-78333B7CAE23}" dt="2021-03-11T10:55:22.844" v="2635"/>
          <ac:spMkLst>
            <pc:docMk/>
            <pc:sldMk cId="960741033" sldId="541"/>
            <ac:spMk id="10" creationId="{05D00693-BEAB-4706-B592-D5D191AEB2DF}"/>
          </ac:spMkLst>
        </pc:spChg>
        <pc:spChg chg="mod">
          <ac:chgData name="Tom Ashman" userId="28520db2-ffdb-4926-88ef-418d5e6afd4e" providerId="ADAL" clId="{CAC5B736-5871-4A71-AAAC-78333B7CAE23}" dt="2021-03-11T10:55:21.777" v="2634" actId="21"/>
          <ac:spMkLst>
            <pc:docMk/>
            <pc:sldMk cId="960741033" sldId="541"/>
            <ac:spMk id="13" creationId="{D8F81C43-0F83-42E3-917B-6B57BB531A5C}"/>
          </ac:spMkLst>
        </pc:spChg>
        <pc:picChg chg="mod">
          <ac:chgData name="Tom Ashman" userId="28520db2-ffdb-4926-88ef-418d5e6afd4e" providerId="ADAL" clId="{CAC5B736-5871-4A71-AAAC-78333B7CAE23}" dt="2021-03-11T10:55:31.512" v="2637" actId="14100"/>
          <ac:picMkLst>
            <pc:docMk/>
            <pc:sldMk cId="960741033" sldId="541"/>
            <ac:picMk id="14" creationId="{2CCD95C4-3800-448C-8852-19EE00222BA4}"/>
          </ac:picMkLst>
        </pc:picChg>
      </pc:sldChg>
      <pc:sldChg chg="addSp delSp modSp mod ord modAnim modNotesTx">
        <pc:chgData name="Tom Ashman" userId="28520db2-ffdb-4926-88ef-418d5e6afd4e" providerId="ADAL" clId="{CAC5B736-5871-4A71-AAAC-78333B7CAE23}" dt="2021-03-11T12:16:37.001" v="2689" actId="1076"/>
        <pc:sldMkLst>
          <pc:docMk/>
          <pc:sldMk cId="3627270277" sldId="542"/>
        </pc:sldMkLst>
        <pc:spChg chg="add del mod">
          <ac:chgData name="Tom Ashman" userId="28520db2-ffdb-4926-88ef-418d5e6afd4e" providerId="ADAL" clId="{CAC5B736-5871-4A71-AAAC-78333B7CAE23}" dt="2021-03-11T08:57:48.402" v="916"/>
          <ac:spMkLst>
            <pc:docMk/>
            <pc:sldMk cId="3627270277" sldId="542"/>
            <ac:spMk id="8" creationId="{492F80C4-11D8-4F50-A3EC-C47B735107FF}"/>
          </ac:spMkLst>
        </pc:spChg>
        <pc:spChg chg="add mod">
          <ac:chgData name="Tom Ashman" userId="28520db2-ffdb-4926-88ef-418d5e6afd4e" providerId="ADAL" clId="{CAC5B736-5871-4A71-AAAC-78333B7CAE23}" dt="2021-03-11T12:16:37.001" v="2689" actId="1076"/>
          <ac:spMkLst>
            <pc:docMk/>
            <pc:sldMk cId="3627270277" sldId="542"/>
            <ac:spMk id="10" creationId="{715A77CB-AAB2-4B3C-8033-BA0128C7C9ED}"/>
          </ac:spMkLst>
        </pc:spChg>
        <pc:picChg chg="add mod">
          <ac:chgData name="Tom Ashman" userId="28520db2-ffdb-4926-88ef-418d5e6afd4e" providerId="ADAL" clId="{CAC5B736-5871-4A71-AAAC-78333B7CAE23}" dt="2021-03-11T08:57:29.036" v="912" actId="1076"/>
          <ac:picMkLst>
            <pc:docMk/>
            <pc:sldMk cId="3627270277" sldId="542"/>
            <ac:picMk id="2" creationId="{55F14B77-D484-4B9F-8CF1-F2F3F907D496}"/>
          </ac:picMkLst>
        </pc:picChg>
      </pc:sldChg>
      <pc:sldChg chg="addSp modSp mod delCm modCm modNotesTx">
        <pc:chgData name="Tom Ashman" userId="28520db2-ffdb-4926-88ef-418d5e6afd4e" providerId="ADAL" clId="{CAC5B736-5871-4A71-AAAC-78333B7CAE23}" dt="2021-03-18T10:49:13.256" v="4006" actId="20577"/>
        <pc:sldMkLst>
          <pc:docMk/>
          <pc:sldMk cId="3201053425" sldId="543"/>
        </pc:sldMkLst>
        <pc:spChg chg="mod">
          <ac:chgData name="Tom Ashman" userId="28520db2-ffdb-4926-88ef-418d5e6afd4e" providerId="ADAL" clId="{CAC5B736-5871-4A71-AAAC-78333B7CAE23}" dt="2021-03-11T09:16:17.026" v="1349" actId="21"/>
          <ac:spMkLst>
            <pc:docMk/>
            <pc:sldMk cId="3201053425" sldId="543"/>
            <ac:spMk id="8" creationId="{E867DF45-1E7E-402D-82FE-A162C715602F}"/>
          </ac:spMkLst>
        </pc:spChg>
        <pc:spChg chg="mod">
          <ac:chgData name="Tom Ashman" userId="28520db2-ffdb-4926-88ef-418d5e6afd4e" providerId="ADAL" clId="{CAC5B736-5871-4A71-AAAC-78333B7CAE23}" dt="2021-03-18T10:47:48.896" v="3756" actId="13926"/>
          <ac:spMkLst>
            <pc:docMk/>
            <pc:sldMk cId="3201053425" sldId="543"/>
            <ac:spMk id="11" creationId="{36DB2B2F-5190-4629-906F-E483E0F8A40E}"/>
          </ac:spMkLst>
        </pc:spChg>
        <pc:spChg chg="mod">
          <ac:chgData name="Tom Ashman" userId="28520db2-ffdb-4926-88ef-418d5e6afd4e" providerId="ADAL" clId="{CAC5B736-5871-4A71-AAAC-78333B7CAE23}" dt="2021-03-18T10:48:04.895" v="3770" actId="6549"/>
          <ac:spMkLst>
            <pc:docMk/>
            <pc:sldMk cId="3201053425" sldId="543"/>
            <ac:spMk id="12" creationId="{2F6E0A0D-9052-4558-915E-92645D61A747}"/>
          </ac:spMkLst>
        </pc:spChg>
        <pc:spChg chg="add mod">
          <ac:chgData name="Tom Ashman" userId="28520db2-ffdb-4926-88ef-418d5e6afd4e" providerId="ADAL" clId="{CAC5B736-5871-4A71-AAAC-78333B7CAE23}" dt="2021-03-11T12:17:45.465" v="2693" actId="1076"/>
          <ac:spMkLst>
            <pc:docMk/>
            <pc:sldMk cId="3201053425" sldId="543"/>
            <ac:spMk id="13" creationId="{CC21EBB5-AB1F-4B84-9585-5F4713FE9A42}"/>
          </ac:spMkLst>
        </pc:spChg>
      </pc:sldChg>
      <pc:sldChg chg="addSp delSp modSp mod modNotesTx">
        <pc:chgData name="Tom Ashman" userId="28520db2-ffdb-4926-88ef-418d5e6afd4e" providerId="ADAL" clId="{CAC5B736-5871-4A71-AAAC-78333B7CAE23}" dt="2021-03-18T10:04:39.358" v="3511" actId="20577"/>
        <pc:sldMkLst>
          <pc:docMk/>
          <pc:sldMk cId="1350909246" sldId="546"/>
        </pc:sldMkLst>
        <pc:spChg chg="mod">
          <ac:chgData name="Tom Ashman" userId="28520db2-ffdb-4926-88ef-418d5e6afd4e" providerId="ADAL" clId="{CAC5B736-5871-4A71-AAAC-78333B7CAE23}" dt="2021-03-11T09:02:52.065" v="936" actId="1076"/>
          <ac:spMkLst>
            <pc:docMk/>
            <pc:sldMk cId="1350909246" sldId="546"/>
            <ac:spMk id="7" creationId="{1FCB7067-3432-437D-B4CC-B18F9B78CC81}"/>
          </ac:spMkLst>
        </pc:spChg>
        <pc:spChg chg="mod">
          <ac:chgData name="Tom Ashman" userId="28520db2-ffdb-4926-88ef-418d5e6afd4e" providerId="ADAL" clId="{CAC5B736-5871-4A71-AAAC-78333B7CAE23}" dt="2021-03-11T09:16:05.731" v="1347" actId="20577"/>
          <ac:spMkLst>
            <pc:docMk/>
            <pc:sldMk cId="1350909246" sldId="546"/>
            <ac:spMk id="8" creationId="{3C400C9E-E06A-4EF3-831F-AAB33731CBAF}"/>
          </ac:spMkLst>
        </pc:spChg>
        <pc:picChg chg="add mod">
          <ac:chgData name="Tom Ashman" userId="28520db2-ffdb-4926-88ef-418d5e6afd4e" providerId="ADAL" clId="{CAC5B736-5871-4A71-AAAC-78333B7CAE23}" dt="2021-03-11T09:14:50.672" v="1088" actId="1076"/>
          <ac:picMkLst>
            <pc:docMk/>
            <pc:sldMk cId="1350909246" sldId="546"/>
            <ac:picMk id="3" creationId="{5080D54D-EA3F-41A7-A7A7-DD47CA70DE43}"/>
          </ac:picMkLst>
        </pc:picChg>
        <pc:picChg chg="del">
          <ac:chgData name="Tom Ashman" userId="28520db2-ffdb-4926-88ef-418d5e6afd4e" providerId="ADAL" clId="{CAC5B736-5871-4A71-AAAC-78333B7CAE23}" dt="2021-03-11T09:13:59.713" v="1071" actId="478"/>
          <ac:picMkLst>
            <pc:docMk/>
            <pc:sldMk cId="1350909246" sldId="546"/>
            <ac:picMk id="10" creationId="{3839FA60-6EC5-4162-8878-EDE4EDA62B76}"/>
          </ac:picMkLst>
        </pc:picChg>
        <pc:picChg chg="del">
          <ac:chgData name="Tom Ashman" userId="28520db2-ffdb-4926-88ef-418d5e6afd4e" providerId="ADAL" clId="{CAC5B736-5871-4A71-AAAC-78333B7CAE23}" dt="2021-03-11T09:14:32.216" v="1080" actId="478"/>
          <ac:picMkLst>
            <pc:docMk/>
            <pc:sldMk cId="1350909246" sldId="546"/>
            <ac:picMk id="17" creationId="{CD4F87D5-1520-4E91-A6DC-7CA1DD6B72DB}"/>
          </ac:picMkLst>
        </pc:picChg>
        <pc:picChg chg="del">
          <ac:chgData name="Tom Ashman" userId="28520db2-ffdb-4926-88ef-418d5e6afd4e" providerId="ADAL" clId="{CAC5B736-5871-4A71-AAAC-78333B7CAE23}" dt="2021-03-11T09:14:32.704" v="1081" actId="478"/>
          <ac:picMkLst>
            <pc:docMk/>
            <pc:sldMk cId="1350909246" sldId="546"/>
            <ac:picMk id="19" creationId="{4817B70B-47C7-43DA-8024-8349A73D111B}"/>
          </ac:picMkLst>
        </pc:picChg>
        <pc:picChg chg="del">
          <ac:chgData name="Tom Ashman" userId="28520db2-ffdb-4926-88ef-418d5e6afd4e" providerId="ADAL" clId="{CAC5B736-5871-4A71-AAAC-78333B7CAE23}" dt="2021-03-11T09:14:34.048" v="1083" actId="478"/>
          <ac:picMkLst>
            <pc:docMk/>
            <pc:sldMk cId="1350909246" sldId="546"/>
            <ac:picMk id="21" creationId="{C21BC4DE-2097-4F26-8480-BC5F1002A5D8}"/>
          </ac:picMkLst>
        </pc:picChg>
        <pc:picChg chg="del">
          <ac:chgData name="Tom Ashman" userId="28520db2-ffdb-4926-88ef-418d5e6afd4e" providerId="ADAL" clId="{CAC5B736-5871-4A71-AAAC-78333B7CAE23}" dt="2021-03-11T09:14:33.492" v="1082" actId="478"/>
          <ac:picMkLst>
            <pc:docMk/>
            <pc:sldMk cId="1350909246" sldId="546"/>
            <ac:picMk id="23" creationId="{0507941C-28FB-4F1F-847D-B2360DA11A3E}"/>
          </ac:picMkLst>
        </pc:picChg>
      </pc:sldChg>
      <pc:sldChg chg="addSp modSp mod modNotesTx">
        <pc:chgData name="Tom Ashman" userId="28520db2-ffdb-4926-88ef-418d5e6afd4e" providerId="ADAL" clId="{CAC5B736-5871-4A71-AAAC-78333B7CAE23}" dt="2021-03-11T12:25:43.280" v="2868" actId="20577"/>
        <pc:sldMkLst>
          <pc:docMk/>
          <pc:sldMk cId="1727710234" sldId="547"/>
        </pc:sldMkLst>
        <pc:spChg chg="mod">
          <ac:chgData name="Tom Ashman" userId="28520db2-ffdb-4926-88ef-418d5e6afd4e" providerId="ADAL" clId="{CAC5B736-5871-4A71-AAAC-78333B7CAE23}" dt="2021-03-11T12:25:07.507" v="2841" actId="20577"/>
          <ac:spMkLst>
            <pc:docMk/>
            <pc:sldMk cId="1727710234" sldId="547"/>
            <ac:spMk id="7" creationId="{9CDE40AD-BF9F-436D-987E-BE862542C483}"/>
          </ac:spMkLst>
        </pc:spChg>
        <pc:spChg chg="mod">
          <ac:chgData name="Tom Ashman" userId="28520db2-ffdb-4926-88ef-418d5e6afd4e" providerId="ADAL" clId="{CAC5B736-5871-4A71-AAAC-78333B7CAE23}" dt="2021-03-11T12:25:05.489" v="2839" actId="6549"/>
          <ac:spMkLst>
            <pc:docMk/>
            <pc:sldMk cId="1727710234" sldId="547"/>
            <ac:spMk id="8" creationId="{81AEB0E6-B8C2-4118-93F1-BFB38892562F}"/>
          </ac:spMkLst>
        </pc:spChg>
        <pc:spChg chg="add mod">
          <ac:chgData name="Tom Ashman" userId="28520db2-ffdb-4926-88ef-418d5e6afd4e" providerId="ADAL" clId="{CAC5B736-5871-4A71-AAAC-78333B7CAE23}" dt="2021-03-11T12:24:03.328" v="2824" actId="313"/>
          <ac:spMkLst>
            <pc:docMk/>
            <pc:sldMk cId="1727710234" sldId="547"/>
            <ac:spMk id="10" creationId="{2258FFD2-CA42-4959-B6C6-C8E33D8DD80B}"/>
          </ac:spMkLst>
        </pc:spChg>
      </pc:sldChg>
      <pc:sldChg chg="modSp mod modNotesTx">
        <pc:chgData name="Tom Ashman" userId="28520db2-ffdb-4926-88ef-418d5e6afd4e" providerId="ADAL" clId="{CAC5B736-5871-4A71-AAAC-78333B7CAE23}" dt="2021-03-18T10:03:40.649" v="3440" actId="20577"/>
        <pc:sldMkLst>
          <pc:docMk/>
          <pc:sldMk cId="613559812" sldId="548"/>
        </pc:sldMkLst>
        <pc:spChg chg="mod">
          <ac:chgData name="Tom Ashman" userId="28520db2-ffdb-4926-88ef-418d5e6afd4e" providerId="ADAL" clId="{CAC5B736-5871-4A71-AAAC-78333B7CAE23}" dt="2021-03-11T09:09:13.902" v="1036" actId="207"/>
          <ac:spMkLst>
            <pc:docMk/>
            <pc:sldMk cId="613559812" sldId="548"/>
            <ac:spMk id="8" creationId="{8E8CC831-2391-4AEB-8708-474154073751}"/>
          </ac:spMkLst>
        </pc:spChg>
      </pc:sldChg>
      <pc:sldChg chg="addSp modSp mod">
        <pc:chgData name="Tom Ashman" userId="28520db2-ffdb-4926-88ef-418d5e6afd4e" providerId="ADAL" clId="{CAC5B736-5871-4A71-AAAC-78333B7CAE23}" dt="2021-03-11T09:10:58.658" v="1070" actId="1076"/>
        <pc:sldMkLst>
          <pc:docMk/>
          <pc:sldMk cId="2767687436" sldId="550"/>
        </pc:sldMkLst>
        <pc:spChg chg="mod">
          <ac:chgData name="Tom Ashman" userId="28520db2-ffdb-4926-88ef-418d5e6afd4e" providerId="ADAL" clId="{CAC5B736-5871-4A71-AAAC-78333B7CAE23}" dt="2021-03-11T09:10:39.500" v="1064" actId="21"/>
          <ac:spMkLst>
            <pc:docMk/>
            <pc:sldMk cId="2767687436" sldId="550"/>
            <ac:spMk id="7" creationId="{89BEE8BA-F5D8-4D3D-B1AE-235ED236D579}"/>
          </ac:spMkLst>
        </pc:spChg>
        <pc:spChg chg="add mod">
          <ac:chgData name="Tom Ashman" userId="28520db2-ffdb-4926-88ef-418d5e6afd4e" providerId="ADAL" clId="{CAC5B736-5871-4A71-AAAC-78333B7CAE23}" dt="2021-03-11T09:10:58.658" v="1070" actId="1076"/>
          <ac:spMkLst>
            <pc:docMk/>
            <pc:sldMk cId="2767687436" sldId="550"/>
            <ac:spMk id="11" creationId="{182A7D49-6C00-4034-99FB-0BFBD7F69082}"/>
          </ac:spMkLst>
        </pc:spChg>
      </pc:sldChg>
      <pc:sldChg chg="modSp mod delCm modNotesTx">
        <pc:chgData name="Tom Ashman" userId="28520db2-ffdb-4926-88ef-418d5e6afd4e" providerId="ADAL" clId="{CAC5B736-5871-4A71-AAAC-78333B7CAE23}" dt="2021-03-18T10:58:57.550" v="4025" actId="1592"/>
        <pc:sldMkLst>
          <pc:docMk/>
          <pc:sldMk cId="3254655592" sldId="552"/>
        </pc:sldMkLst>
        <pc:spChg chg="mod">
          <ac:chgData name="Tom Ashman" userId="28520db2-ffdb-4926-88ef-418d5e6afd4e" providerId="ADAL" clId="{CAC5B736-5871-4A71-AAAC-78333B7CAE23}" dt="2021-03-11T12:27:36.926" v="3028" actId="1076"/>
          <ac:spMkLst>
            <pc:docMk/>
            <pc:sldMk cId="3254655592" sldId="552"/>
            <ac:spMk id="7" creationId="{6EE7EA4A-5293-4DF2-9E96-57B4405F18F3}"/>
          </ac:spMkLst>
        </pc:spChg>
        <pc:spChg chg="mod">
          <ac:chgData name="Tom Ashman" userId="28520db2-ffdb-4926-88ef-418d5e6afd4e" providerId="ADAL" clId="{CAC5B736-5871-4A71-AAAC-78333B7CAE23}" dt="2021-03-11T12:27:30.523" v="3027" actId="20577"/>
          <ac:spMkLst>
            <pc:docMk/>
            <pc:sldMk cId="3254655592" sldId="552"/>
            <ac:spMk id="8" creationId="{0286887D-DDDB-402F-8E99-8F4B2BA08BBD}"/>
          </ac:spMkLst>
        </pc:spChg>
      </pc:sldChg>
      <pc:sldChg chg="modSp mod modNotesTx">
        <pc:chgData name="Tom Ashman" userId="28520db2-ffdb-4926-88ef-418d5e6afd4e" providerId="ADAL" clId="{CAC5B736-5871-4A71-AAAC-78333B7CAE23}" dt="2021-03-18T11:03:04.904" v="4079" actId="20577"/>
        <pc:sldMkLst>
          <pc:docMk/>
          <pc:sldMk cId="354302685" sldId="553"/>
        </pc:sldMkLst>
        <pc:spChg chg="mod">
          <ac:chgData name="Tom Ashman" userId="28520db2-ffdb-4926-88ef-418d5e6afd4e" providerId="ADAL" clId="{CAC5B736-5871-4A71-AAAC-78333B7CAE23}" dt="2021-03-18T11:03:04.904" v="4079" actId="20577"/>
          <ac:spMkLst>
            <pc:docMk/>
            <pc:sldMk cId="354302685" sldId="553"/>
            <ac:spMk id="10" creationId="{16A9BCC4-4416-4AB6-AD8E-D11A7E0C845E}"/>
          </ac:spMkLst>
        </pc:spChg>
      </pc:sldChg>
      <pc:sldChg chg="modSp mod">
        <pc:chgData name="Tom Ashman" userId="28520db2-ffdb-4926-88ef-418d5e6afd4e" providerId="ADAL" clId="{CAC5B736-5871-4A71-AAAC-78333B7CAE23}" dt="2021-03-11T09:33:46.309" v="2199" actId="20577"/>
        <pc:sldMkLst>
          <pc:docMk/>
          <pc:sldMk cId="3868842770" sldId="554"/>
        </pc:sldMkLst>
        <pc:spChg chg="mod">
          <ac:chgData name="Tom Ashman" userId="28520db2-ffdb-4926-88ef-418d5e6afd4e" providerId="ADAL" clId="{CAC5B736-5871-4A71-AAAC-78333B7CAE23}" dt="2021-03-11T09:33:46.309" v="2199" actId="20577"/>
          <ac:spMkLst>
            <pc:docMk/>
            <pc:sldMk cId="3868842770" sldId="554"/>
            <ac:spMk id="7" creationId="{7F9F2B1E-4A58-4D49-B763-704AB11E1F40}"/>
          </ac:spMkLst>
        </pc:spChg>
      </pc:sldChg>
      <pc:sldChg chg="addSp delSp modSp mod">
        <pc:chgData name="Tom Ashman" userId="28520db2-ffdb-4926-88ef-418d5e6afd4e" providerId="ADAL" clId="{CAC5B736-5871-4A71-AAAC-78333B7CAE23}" dt="2021-03-11T12:28:09.678" v="3036"/>
        <pc:sldMkLst>
          <pc:docMk/>
          <pc:sldMk cId="3851607080" sldId="555"/>
        </pc:sldMkLst>
        <pc:spChg chg="del mod">
          <ac:chgData name="Tom Ashman" userId="28520db2-ffdb-4926-88ef-418d5e6afd4e" providerId="ADAL" clId="{CAC5B736-5871-4A71-AAAC-78333B7CAE23}" dt="2021-03-11T12:28:09.364" v="3035" actId="478"/>
          <ac:spMkLst>
            <pc:docMk/>
            <pc:sldMk cId="3851607080" sldId="555"/>
            <ac:spMk id="8" creationId="{5E7F9AA1-49D9-4E04-9C47-C7DA92AE9F26}"/>
          </ac:spMkLst>
        </pc:spChg>
        <pc:spChg chg="add mod">
          <ac:chgData name="Tom Ashman" userId="28520db2-ffdb-4926-88ef-418d5e6afd4e" providerId="ADAL" clId="{CAC5B736-5871-4A71-AAAC-78333B7CAE23}" dt="2021-03-11T12:28:09.678" v="3036"/>
          <ac:spMkLst>
            <pc:docMk/>
            <pc:sldMk cId="3851607080" sldId="555"/>
            <ac:spMk id="10" creationId="{397A22E2-9355-4D88-A734-4645525C85DC}"/>
          </ac:spMkLst>
        </pc:spChg>
      </pc:sldChg>
      <pc:sldChg chg="delCm modNotesTx">
        <pc:chgData name="Tom Ashman" userId="28520db2-ffdb-4926-88ef-418d5e6afd4e" providerId="ADAL" clId="{CAC5B736-5871-4A71-AAAC-78333B7CAE23}" dt="2021-03-18T10:59:28.095" v="4054" actId="1592"/>
        <pc:sldMkLst>
          <pc:docMk/>
          <pc:sldMk cId="1694652846" sldId="556"/>
        </pc:sldMkLst>
      </pc:sldChg>
      <pc:sldChg chg="modSp mod delCm modNotesTx">
        <pc:chgData name="Tom Ashman" userId="28520db2-ffdb-4926-88ef-418d5e6afd4e" providerId="ADAL" clId="{CAC5B736-5871-4A71-AAAC-78333B7CAE23}" dt="2021-03-18T11:04:49.291" v="4188" actId="1592"/>
        <pc:sldMkLst>
          <pc:docMk/>
          <pc:sldMk cId="3964917177" sldId="558"/>
        </pc:sldMkLst>
        <pc:spChg chg="mod">
          <ac:chgData name="Tom Ashman" userId="28520db2-ffdb-4926-88ef-418d5e6afd4e" providerId="ADAL" clId="{CAC5B736-5871-4A71-AAAC-78333B7CAE23}" dt="2021-03-11T12:28:34.567" v="3041" actId="20577"/>
          <ac:spMkLst>
            <pc:docMk/>
            <pc:sldMk cId="3964917177" sldId="558"/>
            <ac:spMk id="7" creationId="{CCB3AF94-7A33-4AA8-A50B-8FBDC185C29D}"/>
          </ac:spMkLst>
        </pc:spChg>
        <pc:spChg chg="mod">
          <ac:chgData name="Tom Ashman" userId="28520db2-ffdb-4926-88ef-418d5e6afd4e" providerId="ADAL" clId="{CAC5B736-5871-4A71-AAAC-78333B7CAE23}" dt="2021-03-18T11:03:47.016" v="4123" actId="6549"/>
          <ac:spMkLst>
            <pc:docMk/>
            <pc:sldMk cId="3964917177" sldId="558"/>
            <ac:spMk id="8" creationId="{9103D9A5-7C62-4DB9-90E0-29C3ECC0C1EC}"/>
          </ac:spMkLst>
        </pc:spChg>
        <pc:spChg chg="mod">
          <ac:chgData name="Tom Ashman" userId="28520db2-ffdb-4926-88ef-418d5e6afd4e" providerId="ADAL" clId="{CAC5B736-5871-4A71-AAAC-78333B7CAE23}" dt="2021-03-11T09:25:44.022" v="2001" actId="20577"/>
          <ac:spMkLst>
            <pc:docMk/>
            <pc:sldMk cId="3964917177" sldId="558"/>
            <ac:spMk id="10" creationId="{836510F8-28A2-477F-A537-43F1CFC77202}"/>
          </ac:spMkLst>
        </pc:spChg>
        <pc:spChg chg="mod">
          <ac:chgData name="Tom Ashman" userId="28520db2-ffdb-4926-88ef-418d5e6afd4e" providerId="ADAL" clId="{CAC5B736-5871-4A71-AAAC-78333B7CAE23}" dt="2021-03-11T09:25:50.611" v="2009" actId="20577"/>
          <ac:spMkLst>
            <pc:docMk/>
            <pc:sldMk cId="3964917177" sldId="558"/>
            <ac:spMk id="11" creationId="{389C19A4-63FF-476F-B255-6A460B188479}"/>
          </ac:spMkLst>
        </pc:spChg>
      </pc:sldChg>
      <pc:sldChg chg="addSp delSp modSp mod modNotesTx">
        <pc:chgData name="Tom Ashman" userId="28520db2-ffdb-4926-88ef-418d5e6afd4e" providerId="ADAL" clId="{CAC5B736-5871-4A71-AAAC-78333B7CAE23}" dt="2021-03-11T12:29:03.154" v="3072" actId="20577"/>
        <pc:sldMkLst>
          <pc:docMk/>
          <pc:sldMk cId="1151933838" sldId="559"/>
        </pc:sldMkLst>
        <pc:spChg chg="del">
          <ac:chgData name="Tom Ashman" userId="28520db2-ffdb-4926-88ef-418d5e6afd4e" providerId="ADAL" clId="{CAC5B736-5871-4A71-AAAC-78333B7CAE23}" dt="2021-03-11T12:28:59.459" v="3066" actId="478"/>
          <ac:spMkLst>
            <pc:docMk/>
            <pc:sldMk cId="1151933838" sldId="559"/>
            <ac:spMk id="8" creationId="{06E6F81F-1C40-42F5-8027-E6829C72A9A1}"/>
          </ac:spMkLst>
        </pc:spChg>
        <pc:spChg chg="add mod">
          <ac:chgData name="Tom Ashman" userId="28520db2-ffdb-4926-88ef-418d5e6afd4e" providerId="ADAL" clId="{CAC5B736-5871-4A71-AAAC-78333B7CAE23}" dt="2021-03-11T12:29:03.154" v="3072" actId="20577"/>
          <ac:spMkLst>
            <pc:docMk/>
            <pc:sldMk cId="1151933838" sldId="559"/>
            <ac:spMk id="11" creationId="{8FB45FD0-EA50-4125-9AF1-3E870805D244}"/>
          </ac:spMkLst>
        </pc:spChg>
      </pc:sldChg>
      <pc:sldChg chg="modSp mod modNotesTx">
        <pc:chgData name="Tom Ashman" userId="28520db2-ffdb-4926-88ef-418d5e6afd4e" providerId="ADAL" clId="{CAC5B736-5871-4A71-AAAC-78333B7CAE23}" dt="2021-03-11T12:29:09.477" v="3076" actId="20577"/>
        <pc:sldMkLst>
          <pc:docMk/>
          <pc:sldMk cId="2918197457" sldId="560"/>
        </pc:sldMkLst>
        <pc:spChg chg="mod">
          <ac:chgData name="Tom Ashman" userId="28520db2-ffdb-4926-88ef-418d5e6afd4e" providerId="ADAL" clId="{CAC5B736-5871-4A71-AAAC-78333B7CAE23}" dt="2021-03-11T12:29:09.477" v="3076" actId="20577"/>
          <ac:spMkLst>
            <pc:docMk/>
            <pc:sldMk cId="2918197457" sldId="560"/>
            <ac:spMk id="8" creationId="{7C05585B-41A2-4683-8505-E987C3CA8DC6}"/>
          </ac:spMkLst>
        </pc:spChg>
      </pc:sldChg>
      <pc:sldChg chg="modSp mod modNotesTx">
        <pc:chgData name="Tom Ashman" userId="28520db2-ffdb-4926-88ef-418d5e6afd4e" providerId="ADAL" clId="{CAC5B736-5871-4A71-AAAC-78333B7CAE23}" dt="2021-03-18T10:00:31.353" v="3163" actId="20577"/>
        <pc:sldMkLst>
          <pc:docMk/>
          <pc:sldMk cId="3651013399" sldId="561"/>
        </pc:sldMkLst>
        <pc:spChg chg="mod">
          <ac:chgData name="Tom Ashman" userId="28520db2-ffdb-4926-88ef-418d5e6afd4e" providerId="ADAL" clId="{CAC5B736-5871-4A71-AAAC-78333B7CAE23}" dt="2021-03-11T09:20:57.453" v="1841" actId="20577"/>
          <ac:spMkLst>
            <pc:docMk/>
            <pc:sldMk cId="3651013399" sldId="561"/>
            <ac:spMk id="7" creationId="{3A94C324-4F3E-4354-A68D-46B3E62678C7}"/>
          </ac:spMkLst>
        </pc:spChg>
        <pc:spChg chg="mod">
          <ac:chgData name="Tom Ashman" userId="28520db2-ffdb-4926-88ef-418d5e6afd4e" providerId="ADAL" clId="{CAC5B736-5871-4A71-AAAC-78333B7CAE23}" dt="2021-03-11T09:21:14.471" v="1883" actId="6549"/>
          <ac:spMkLst>
            <pc:docMk/>
            <pc:sldMk cId="3651013399" sldId="561"/>
            <ac:spMk id="8" creationId="{0112987C-D545-4A88-8BE4-EDBC19087F1F}"/>
          </ac:spMkLst>
        </pc:spChg>
        <pc:spChg chg="mod">
          <ac:chgData name="Tom Ashman" userId="28520db2-ffdb-4926-88ef-418d5e6afd4e" providerId="ADAL" clId="{CAC5B736-5871-4A71-AAAC-78333B7CAE23}" dt="2021-03-11T09:21:29.210" v="1901" actId="20577"/>
          <ac:spMkLst>
            <pc:docMk/>
            <pc:sldMk cId="3651013399" sldId="561"/>
            <ac:spMk id="10" creationId="{F6EBCE27-D982-4053-B18A-9372D99F13F5}"/>
          </ac:spMkLst>
        </pc:spChg>
        <pc:spChg chg="mod">
          <ac:chgData name="Tom Ashman" userId="28520db2-ffdb-4926-88ef-418d5e6afd4e" providerId="ADAL" clId="{CAC5B736-5871-4A71-AAAC-78333B7CAE23}" dt="2021-03-11T09:29:39.211" v="2037" actId="20577"/>
          <ac:spMkLst>
            <pc:docMk/>
            <pc:sldMk cId="3651013399" sldId="561"/>
            <ac:spMk id="13" creationId="{A187937D-A2AA-4D22-9119-60161747A605}"/>
          </ac:spMkLst>
        </pc:spChg>
      </pc:sldChg>
      <pc:sldChg chg="addSp modSp mod modAnim modNotesTx">
        <pc:chgData name="Tom Ashman" userId="28520db2-ffdb-4926-88ef-418d5e6afd4e" providerId="ADAL" clId="{CAC5B736-5871-4A71-AAAC-78333B7CAE23}" dt="2021-03-11T09:20:51.355" v="1833" actId="20577"/>
        <pc:sldMkLst>
          <pc:docMk/>
          <pc:sldMk cId="700573253" sldId="562"/>
        </pc:sldMkLst>
        <pc:spChg chg="add mod">
          <ac:chgData name="Tom Ashman" userId="28520db2-ffdb-4926-88ef-418d5e6afd4e" providerId="ADAL" clId="{CAC5B736-5871-4A71-AAAC-78333B7CAE23}" dt="2021-03-11T09:20:28.008" v="1709" actId="20577"/>
          <ac:spMkLst>
            <pc:docMk/>
            <pc:sldMk cId="700573253" sldId="562"/>
            <ac:spMk id="8" creationId="{D0DBA4A2-6531-42D8-BD7C-E085B63EBC69}"/>
          </ac:spMkLst>
        </pc:spChg>
        <pc:picChg chg="add mod">
          <ac:chgData name="Tom Ashman" userId="28520db2-ffdb-4926-88ef-418d5e6afd4e" providerId="ADAL" clId="{CAC5B736-5871-4A71-AAAC-78333B7CAE23}" dt="2021-03-11T09:03:36.564" v="941" actId="1076"/>
          <ac:picMkLst>
            <pc:docMk/>
            <pc:sldMk cId="700573253" sldId="562"/>
            <ac:picMk id="2" creationId="{CB2D5BC7-D36A-42C8-A723-5C3234090E0F}"/>
          </ac:picMkLst>
        </pc:picChg>
      </pc:sldChg>
      <pc:sldChg chg="modSp add mod modNotesTx">
        <pc:chgData name="Tom Ashman" userId="28520db2-ffdb-4926-88ef-418d5e6afd4e" providerId="ADAL" clId="{CAC5B736-5871-4A71-AAAC-78333B7CAE23}" dt="2021-03-11T12:18:23.931" v="2799" actId="20577"/>
        <pc:sldMkLst>
          <pc:docMk/>
          <pc:sldMk cId="1359467658" sldId="564"/>
        </pc:sldMkLst>
        <pc:spChg chg="mod">
          <ac:chgData name="Tom Ashman" userId="28520db2-ffdb-4926-88ef-418d5e6afd4e" providerId="ADAL" clId="{CAC5B736-5871-4A71-AAAC-78333B7CAE23}" dt="2021-03-11T10:36:22.502" v="2261" actId="6549"/>
          <ac:spMkLst>
            <pc:docMk/>
            <pc:sldMk cId="1359467658" sldId="564"/>
            <ac:spMk id="127" creationId="{00000000-0000-0000-0000-000000000000}"/>
          </ac:spMkLst>
        </pc:spChg>
        <pc:spChg chg="mod">
          <ac:chgData name="Tom Ashman" userId="28520db2-ffdb-4926-88ef-418d5e6afd4e" providerId="ADAL" clId="{CAC5B736-5871-4A71-AAAC-78333B7CAE23}" dt="2021-03-11T10:36:33.542" v="2267" actId="255"/>
          <ac:spMkLst>
            <pc:docMk/>
            <pc:sldMk cId="1359467658" sldId="564"/>
            <ac:spMk id="130" creationId="{00000000-0000-0000-0000-000000000000}"/>
          </ac:spMkLst>
        </pc:spChg>
      </pc:sldChg>
      <pc:sldChg chg="addSp delSp modSp add del mod">
        <pc:chgData name="Tom Ashman" userId="28520db2-ffdb-4926-88ef-418d5e6afd4e" providerId="ADAL" clId="{CAC5B736-5871-4A71-AAAC-78333B7CAE23}" dt="2021-03-11T09:32:32.406" v="2114" actId="47"/>
        <pc:sldMkLst>
          <pc:docMk/>
          <pc:sldMk cId="3862697660" sldId="564"/>
        </pc:sldMkLst>
        <pc:spChg chg="mod">
          <ac:chgData name="Tom Ashman" userId="28520db2-ffdb-4926-88ef-418d5e6afd4e" providerId="ADAL" clId="{CAC5B736-5871-4A71-AAAC-78333B7CAE23}" dt="2021-03-11T09:32:12.818" v="2110" actId="20577"/>
          <ac:spMkLst>
            <pc:docMk/>
            <pc:sldMk cId="3862697660" sldId="564"/>
            <ac:spMk id="10" creationId="{16A9BCC4-4416-4AB6-AD8E-D11A7E0C845E}"/>
          </ac:spMkLst>
        </pc:spChg>
        <pc:spChg chg="add mod">
          <ac:chgData name="Tom Ashman" userId="28520db2-ffdb-4926-88ef-418d5e6afd4e" providerId="ADAL" clId="{CAC5B736-5871-4A71-AAAC-78333B7CAE23}" dt="2021-03-11T09:04:30.862" v="950"/>
          <ac:spMkLst>
            <pc:docMk/>
            <pc:sldMk cId="3862697660" sldId="564"/>
            <ac:spMk id="11" creationId="{FA0AA693-B863-4404-B6A7-D31336C646B2}"/>
          </ac:spMkLst>
        </pc:spChg>
        <pc:picChg chg="del">
          <ac:chgData name="Tom Ashman" userId="28520db2-ffdb-4926-88ef-418d5e6afd4e" providerId="ADAL" clId="{CAC5B736-5871-4A71-AAAC-78333B7CAE23}" dt="2021-03-11T09:04:11.861" v="947" actId="478"/>
          <ac:picMkLst>
            <pc:docMk/>
            <pc:sldMk cId="3862697660" sldId="564"/>
            <ac:picMk id="7" creationId="{3136AC41-811C-4949-B8CE-5C5493B0C18E}"/>
          </ac:picMkLst>
        </pc:picChg>
      </pc:sldChg>
    </pc:docChg>
  </pc:docChgLst>
  <pc:docChgLst>
    <pc:chgData name="Natalie Marshall" userId="S::natalie.marshall@y-e.org.uk::efaf042d-e5ca-4733-a26a-8306cdf28292" providerId="AD" clId="Web-{1B72BE19-59E2-7464-04F3-4898E78D905D}"/>
    <pc:docChg chg="modSld">
      <pc:chgData name="Natalie Marshall" userId="S::natalie.marshall@y-e.org.uk::efaf042d-e5ca-4733-a26a-8306cdf28292" providerId="AD" clId="Web-{1B72BE19-59E2-7464-04F3-4898E78D905D}" dt="2021-03-17T14:05:28.781" v="52" actId="20577"/>
      <pc:docMkLst>
        <pc:docMk/>
      </pc:docMkLst>
      <pc:sldChg chg="modSp">
        <pc:chgData name="Natalie Marshall" userId="S::natalie.marshall@y-e.org.uk::efaf042d-e5ca-4733-a26a-8306cdf28292" providerId="AD" clId="Web-{1B72BE19-59E2-7464-04F3-4898E78D905D}" dt="2021-03-17T13:55:16.705" v="1" actId="20577"/>
        <pc:sldMkLst>
          <pc:docMk/>
          <pc:sldMk cId="397366660" sldId="452"/>
        </pc:sldMkLst>
        <pc:spChg chg="mod">
          <ac:chgData name="Natalie Marshall" userId="S::natalie.marshall@y-e.org.uk::efaf042d-e5ca-4733-a26a-8306cdf28292" providerId="AD" clId="Web-{1B72BE19-59E2-7464-04F3-4898E78D905D}" dt="2021-03-17T13:55:16.705" v="1" actId="20577"/>
          <ac:spMkLst>
            <pc:docMk/>
            <pc:sldMk cId="397366660" sldId="452"/>
            <ac:spMk id="130" creationId="{00000000-0000-0000-0000-000000000000}"/>
          </ac:spMkLst>
        </pc:spChg>
      </pc:sldChg>
      <pc:sldChg chg="modSp">
        <pc:chgData name="Natalie Marshall" userId="S::natalie.marshall@y-e.org.uk::efaf042d-e5ca-4733-a26a-8306cdf28292" providerId="AD" clId="Web-{1B72BE19-59E2-7464-04F3-4898E78D905D}" dt="2021-03-17T13:56:30.175" v="3" actId="20577"/>
        <pc:sldMkLst>
          <pc:docMk/>
          <pc:sldMk cId="2583979486" sldId="539"/>
        </pc:sldMkLst>
        <pc:spChg chg="mod">
          <ac:chgData name="Natalie Marshall" userId="S::natalie.marshall@y-e.org.uk::efaf042d-e5ca-4733-a26a-8306cdf28292" providerId="AD" clId="Web-{1B72BE19-59E2-7464-04F3-4898E78D905D}" dt="2021-03-17T13:56:30.175" v="3" actId="20577"/>
          <ac:spMkLst>
            <pc:docMk/>
            <pc:sldMk cId="2583979486" sldId="539"/>
            <ac:spMk id="130" creationId="{00000000-0000-0000-0000-000000000000}"/>
          </ac:spMkLst>
        </pc:spChg>
      </pc:sldChg>
      <pc:sldChg chg="modSp addCm">
        <pc:chgData name="Natalie Marshall" userId="S::natalie.marshall@y-e.org.uk::efaf042d-e5ca-4733-a26a-8306cdf28292" providerId="AD" clId="Web-{1B72BE19-59E2-7464-04F3-4898E78D905D}" dt="2021-03-17T14:00:49.056" v="23" actId="20577"/>
        <pc:sldMkLst>
          <pc:docMk/>
          <pc:sldMk cId="3201053425" sldId="543"/>
        </pc:sldMkLst>
        <pc:spChg chg="mod">
          <ac:chgData name="Natalie Marshall" userId="S::natalie.marshall@y-e.org.uk::efaf042d-e5ca-4733-a26a-8306cdf28292" providerId="AD" clId="Web-{1B72BE19-59E2-7464-04F3-4898E78D905D}" dt="2021-03-17T14:00:49.056" v="23" actId="20577"/>
          <ac:spMkLst>
            <pc:docMk/>
            <pc:sldMk cId="3201053425" sldId="543"/>
            <ac:spMk id="11" creationId="{36DB2B2F-5190-4629-906F-E483E0F8A40E}"/>
          </ac:spMkLst>
        </pc:spChg>
      </pc:sldChg>
      <pc:sldChg chg="modNotes">
        <pc:chgData name="Natalie Marshall" userId="S::natalie.marshall@y-e.org.uk::efaf042d-e5ca-4733-a26a-8306cdf28292" providerId="AD" clId="Web-{1B72BE19-59E2-7464-04F3-4898E78D905D}" dt="2021-03-17T14:02:51.121" v="30"/>
        <pc:sldMkLst>
          <pc:docMk/>
          <pc:sldMk cId="354302685" sldId="553"/>
        </pc:sldMkLst>
      </pc:sldChg>
      <pc:sldChg chg="addCm">
        <pc:chgData name="Natalie Marshall" userId="S::natalie.marshall@y-e.org.uk::efaf042d-e5ca-4733-a26a-8306cdf28292" providerId="AD" clId="Web-{1B72BE19-59E2-7464-04F3-4898E78D905D}" dt="2021-03-17T14:03:34.544" v="31"/>
        <pc:sldMkLst>
          <pc:docMk/>
          <pc:sldMk cId="1694652846" sldId="556"/>
        </pc:sldMkLst>
      </pc:sldChg>
      <pc:sldChg chg="modSp">
        <pc:chgData name="Natalie Marshall" userId="S::natalie.marshall@y-e.org.uk::efaf042d-e5ca-4733-a26a-8306cdf28292" providerId="AD" clId="Web-{1B72BE19-59E2-7464-04F3-4898E78D905D}" dt="2021-03-17T14:03:47.748" v="34" actId="20577"/>
        <pc:sldMkLst>
          <pc:docMk/>
          <pc:sldMk cId="3319600788" sldId="557"/>
        </pc:sldMkLst>
        <pc:spChg chg="mod">
          <ac:chgData name="Natalie Marshall" userId="S::natalie.marshall@y-e.org.uk::efaf042d-e5ca-4733-a26a-8306cdf28292" providerId="AD" clId="Web-{1B72BE19-59E2-7464-04F3-4898E78D905D}" dt="2021-03-17T14:03:47.748" v="34" actId="20577"/>
          <ac:spMkLst>
            <pc:docMk/>
            <pc:sldMk cId="3319600788" sldId="557"/>
            <ac:spMk id="7" creationId="{77ABD5A9-F9E7-4204-9589-4B5CF9CA123F}"/>
          </ac:spMkLst>
        </pc:spChg>
      </pc:sldChg>
      <pc:sldChg chg="modSp addCm">
        <pc:chgData name="Natalie Marshall" userId="S::natalie.marshall@y-e.org.uk::efaf042d-e5ca-4733-a26a-8306cdf28292" providerId="AD" clId="Web-{1B72BE19-59E2-7464-04F3-4898E78D905D}" dt="2021-03-17T14:05:10.577" v="47"/>
        <pc:sldMkLst>
          <pc:docMk/>
          <pc:sldMk cId="3964917177" sldId="558"/>
        </pc:sldMkLst>
        <pc:spChg chg="mod">
          <ac:chgData name="Natalie Marshall" userId="S::natalie.marshall@y-e.org.uk::efaf042d-e5ca-4733-a26a-8306cdf28292" providerId="AD" clId="Web-{1B72BE19-59E2-7464-04F3-4898E78D905D}" dt="2021-03-17T14:04:11.060" v="40" actId="20577"/>
          <ac:spMkLst>
            <pc:docMk/>
            <pc:sldMk cId="3964917177" sldId="558"/>
            <ac:spMk id="11" creationId="{389C19A4-63FF-476F-B255-6A460B188479}"/>
          </ac:spMkLst>
        </pc:spChg>
      </pc:sldChg>
      <pc:sldChg chg="modSp modNotes">
        <pc:chgData name="Natalie Marshall" userId="S::natalie.marshall@y-e.org.uk::efaf042d-e5ca-4733-a26a-8306cdf28292" providerId="AD" clId="Web-{1B72BE19-59E2-7464-04F3-4898E78D905D}" dt="2021-03-17T14:04:37.045" v="44"/>
        <pc:sldMkLst>
          <pc:docMk/>
          <pc:sldMk cId="1151933838" sldId="559"/>
        </pc:sldMkLst>
        <pc:spChg chg="mod">
          <ac:chgData name="Natalie Marshall" userId="S::natalie.marshall@y-e.org.uk::efaf042d-e5ca-4733-a26a-8306cdf28292" providerId="AD" clId="Web-{1B72BE19-59E2-7464-04F3-4898E78D905D}" dt="2021-03-17T14:04:34.811" v="43" actId="20577"/>
          <ac:spMkLst>
            <pc:docMk/>
            <pc:sldMk cId="1151933838" sldId="559"/>
            <ac:spMk id="11" creationId="{8FB45FD0-EA50-4125-9AF1-3E870805D244}"/>
          </ac:spMkLst>
        </pc:spChg>
      </pc:sldChg>
      <pc:sldChg chg="modSp">
        <pc:chgData name="Natalie Marshall" userId="S::natalie.marshall@y-e.org.uk::efaf042d-e5ca-4733-a26a-8306cdf28292" providerId="AD" clId="Web-{1B72BE19-59E2-7464-04F3-4898E78D905D}" dt="2021-03-17T14:04:45.686" v="46" actId="20577"/>
        <pc:sldMkLst>
          <pc:docMk/>
          <pc:sldMk cId="2918197457" sldId="560"/>
        </pc:sldMkLst>
        <pc:spChg chg="mod">
          <ac:chgData name="Natalie Marshall" userId="S::natalie.marshall@y-e.org.uk::efaf042d-e5ca-4733-a26a-8306cdf28292" providerId="AD" clId="Web-{1B72BE19-59E2-7464-04F3-4898E78D905D}" dt="2021-03-17T14:04:45.686" v="46" actId="20577"/>
          <ac:spMkLst>
            <pc:docMk/>
            <pc:sldMk cId="2918197457" sldId="560"/>
            <ac:spMk id="8" creationId="{7C05585B-41A2-4683-8505-E987C3CA8DC6}"/>
          </ac:spMkLst>
        </pc:spChg>
      </pc:sldChg>
      <pc:sldChg chg="modSp">
        <pc:chgData name="Natalie Marshall" userId="S::natalie.marshall@y-e.org.uk::efaf042d-e5ca-4733-a26a-8306cdf28292" providerId="AD" clId="Web-{1B72BE19-59E2-7464-04F3-4898E78D905D}" dt="2021-03-17T14:05:28.781" v="52" actId="20577"/>
        <pc:sldMkLst>
          <pc:docMk/>
          <pc:sldMk cId="3651013399" sldId="561"/>
        </pc:sldMkLst>
        <pc:spChg chg="mod">
          <ac:chgData name="Natalie Marshall" userId="S::natalie.marshall@y-e.org.uk::efaf042d-e5ca-4733-a26a-8306cdf28292" providerId="AD" clId="Web-{1B72BE19-59E2-7464-04F3-4898E78D905D}" dt="2021-03-17T14:05:28.781" v="52" actId="20577"/>
          <ac:spMkLst>
            <pc:docMk/>
            <pc:sldMk cId="3651013399" sldId="561"/>
            <ac:spMk id="11" creationId="{81CE02A2-107B-45C5-B730-B17668D0CC41}"/>
          </ac:spMkLst>
        </pc:spChg>
      </pc:sldChg>
    </pc:docChg>
  </pc:docChgLst>
  <pc:docChgLst>
    <pc:chgData name="Tom Ashman" userId="28520db2-ffdb-4926-88ef-418d5e6afd4e" providerId="ADAL" clId="{6B8C7AE1-DAD8-4BC4-8E51-FBC29D4DF4C9}"/>
    <pc:docChg chg="custSel modSld">
      <pc:chgData name="Tom Ashman" userId="28520db2-ffdb-4926-88ef-418d5e6afd4e" providerId="ADAL" clId="{6B8C7AE1-DAD8-4BC4-8E51-FBC29D4DF4C9}" dt="2021-05-10T09:16:48.958" v="10" actId="20577"/>
      <pc:docMkLst>
        <pc:docMk/>
      </pc:docMkLst>
      <pc:sldChg chg="delCm modCm">
        <pc:chgData name="Tom Ashman" userId="28520db2-ffdb-4926-88ef-418d5e6afd4e" providerId="ADAL" clId="{6B8C7AE1-DAD8-4BC4-8E51-FBC29D4DF4C9}" dt="2021-05-07T14:41:09.894" v="3" actId="1592"/>
        <pc:sldMkLst>
          <pc:docMk/>
          <pc:sldMk cId="3133249070" sldId="302"/>
        </pc:sldMkLst>
      </pc:sldChg>
      <pc:sldChg chg="modSp mod">
        <pc:chgData name="Tom Ashman" userId="28520db2-ffdb-4926-88ef-418d5e6afd4e" providerId="ADAL" clId="{6B8C7AE1-DAD8-4BC4-8E51-FBC29D4DF4C9}" dt="2021-05-10T09:16:48.958" v="10" actId="20577"/>
        <pc:sldMkLst>
          <pc:docMk/>
          <pc:sldMk cId="3964917177" sldId="558"/>
        </pc:sldMkLst>
        <pc:spChg chg="mod">
          <ac:chgData name="Tom Ashman" userId="28520db2-ffdb-4926-88ef-418d5e6afd4e" providerId="ADAL" clId="{6B8C7AE1-DAD8-4BC4-8E51-FBC29D4DF4C9}" dt="2021-05-10T09:16:48.958" v="10" actId="20577"/>
          <ac:spMkLst>
            <pc:docMk/>
            <pc:sldMk cId="3964917177" sldId="558"/>
            <ac:spMk id="8" creationId="{9103D9A5-7C62-4DB9-90E0-29C3ECC0C1EC}"/>
          </ac:spMkLst>
        </pc:spChg>
      </pc:sldChg>
    </pc:docChg>
  </pc:docChgLst>
  <pc:docChgLst>
    <pc:chgData name="Liz Booth" userId="2115e261-9d77-4550-9ca4-f98225bd55f1" providerId="ADAL" clId="{62FB0713-05C1-4DC5-A5F4-B2BDDC55A694}"/>
    <pc:docChg chg="modSld">
      <pc:chgData name="Liz Booth" userId="2115e261-9d77-4550-9ca4-f98225bd55f1" providerId="ADAL" clId="{62FB0713-05C1-4DC5-A5F4-B2BDDC55A694}" dt="2021-04-15T08:54:12.601" v="0"/>
      <pc:docMkLst>
        <pc:docMk/>
      </pc:docMkLst>
      <pc:sldChg chg="modCm">
        <pc:chgData name="Liz Booth" userId="2115e261-9d77-4550-9ca4-f98225bd55f1" providerId="ADAL" clId="{62FB0713-05C1-4DC5-A5F4-B2BDDC55A694}" dt="2021-04-15T08:54:12.601" v="0"/>
        <pc:sldMkLst>
          <pc:docMk/>
          <pc:sldMk cId="3133249070" sldId="302"/>
        </pc:sldMkLst>
      </pc:sldChg>
    </pc:docChg>
  </pc:docChgLst>
  <pc:docChgLst>
    <pc:chgData name="Tom Ashman" userId="28520db2-ffdb-4926-88ef-418d5e6afd4e" providerId="ADAL" clId="{18CCD705-57EE-4A11-B39F-AA68B14A766A}"/>
    <pc:docChg chg="custSel modSld">
      <pc:chgData name="Tom Ashman" userId="28520db2-ffdb-4926-88ef-418d5e6afd4e" providerId="ADAL" clId="{18CCD705-57EE-4A11-B39F-AA68B14A766A}" dt="2021-04-20T13:48:55.792" v="255" actId="1036"/>
      <pc:docMkLst>
        <pc:docMk/>
      </pc:docMkLst>
      <pc:sldChg chg="modSp mod delCm">
        <pc:chgData name="Tom Ashman" userId="28520db2-ffdb-4926-88ef-418d5e6afd4e" providerId="ADAL" clId="{18CCD705-57EE-4A11-B39F-AA68B14A766A}" dt="2021-04-16T12:19:35.898" v="46" actId="1592"/>
        <pc:sldMkLst>
          <pc:docMk/>
          <pc:sldMk cId="2583979486" sldId="539"/>
        </pc:sldMkLst>
        <pc:spChg chg="mod">
          <ac:chgData name="Tom Ashman" userId="28520db2-ffdb-4926-88ef-418d5e6afd4e" providerId="ADAL" clId="{18CCD705-57EE-4A11-B39F-AA68B14A766A}" dt="2021-04-16T12:19:32.379" v="45" actId="20577"/>
          <ac:spMkLst>
            <pc:docMk/>
            <pc:sldMk cId="2583979486" sldId="539"/>
            <ac:spMk id="130" creationId="{00000000-0000-0000-0000-000000000000}"/>
          </ac:spMkLst>
        </pc:spChg>
      </pc:sldChg>
      <pc:sldChg chg="delCm modCm modNotesTx">
        <pc:chgData name="Tom Ashman" userId="28520db2-ffdb-4926-88ef-418d5e6afd4e" providerId="ADAL" clId="{18CCD705-57EE-4A11-B39F-AA68B14A766A}" dt="2021-04-16T12:20:28.702" v="252" actId="1592"/>
        <pc:sldMkLst>
          <pc:docMk/>
          <pc:sldMk cId="3201053425" sldId="543"/>
        </pc:sldMkLst>
      </pc:sldChg>
      <pc:sldChg chg="delCm">
        <pc:chgData name="Tom Ashman" userId="28520db2-ffdb-4926-88ef-418d5e6afd4e" providerId="ADAL" clId="{18CCD705-57EE-4A11-B39F-AA68B14A766A}" dt="2021-04-16T12:20:37.349" v="253" actId="1592"/>
        <pc:sldMkLst>
          <pc:docMk/>
          <pc:sldMk cId="1350909246" sldId="546"/>
        </pc:sldMkLst>
      </pc:sldChg>
      <pc:sldChg chg="delCm">
        <pc:chgData name="Tom Ashman" userId="28520db2-ffdb-4926-88ef-418d5e6afd4e" providerId="ADAL" clId="{18CCD705-57EE-4A11-B39F-AA68B14A766A}" dt="2021-04-16T12:20:42.817" v="254" actId="1592"/>
        <pc:sldMkLst>
          <pc:docMk/>
          <pc:sldMk cId="1727710234" sldId="547"/>
        </pc:sldMkLst>
      </pc:sldChg>
      <pc:sldChg chg="modSp mod">
        <pc:chgData name="Tom Ashman" userId="28520db2-ffdb-4926-88ef-418d5e6afd4e" providerId="ADAL" clId="{18CCD705-57EE-4A11-B39F-AA68B14A766A}" dt="2021-04-20T13:48:55.792" v="255" actId="1036"/>
        <pc:sldMkLst>
          <pc:docMk/>
          <pc:sldMk cId="2918197457" sldId="560"/>
        </pc:sldMkLst>
        <pc:picChg chg="mod">
          <ac:chgData name="Tom Ashman" userId="28520db2-ffdb-4926-88ef-418d5e6afd4e" providerId="ADAL" clId="{18CCD705-57EE-4A11-B39F-AA68B14A766A}" dt="2021-04-20T13:48:55.792" v="255" actId="1036"/>
          <ac:picMkLst>
            <pc:docMk/>
            <pc:sldMk cId="2918197457" sldId="560"/>
            <ac:picMk id="10" creationId="{A59BF787-25A1-4580-928E-8C40C0AECA4E}"/>
          </ac:picMkLst>
        </pc:picChg>
      </pc:sldChg>
    </pc:docChg>
  </pc:docChgLst>
  <pc:docChgLst>
    <pc:chgData name="Liz" userId="2115e261-9d77-4550-9ca4-f98225bd55f1" providerId="ADAL" clId="{9932BEAB-1925-4964-8E34-B35131956A20}"/>
    <pc:docChg chg="custSel modSld">
      <pc:chgData name="Liz" userId="2115e261-9d77-4550-9ca4-f98225bd55f1" providerId="ADAL" clId="{9932BEAB-1925-4964-8E34-B35131956A20}" dt="2021-03-17T13:01:50.856" v="12"/>
      <pc:docMkLst>
        <pc:docMk/>
      </pc:docMkLst>
      <pc:sldChg chg="addCm modCm">
        <pc:chgData name="Liz" userId="2115e261-9d77-4550-9ca4-f98225bd55f1" providerId="ADAL" clId="{9932BEAB-1925-4964-8E34-B35131956A20}" dt="2021-03-17T12:59:56.622" v="1"/>
        <pc:sldMkLst>
          <pc:docMk/>
          <pc:sldMk cId="3133249070" sldId="302"/>
        </pc:sldMkLst>
      </pc:sldChg>
      <pc:sldChg chg="modSp mod addCm modCm">
        <pc:chgData name="Liz" userId="2115e261-9d77-4550-9ca4-f98225bd55f1" providerId="ADAL" clId="{9932BEAB-1925-4964-8E34-B35131956A20}" dt="2021-03-17T13:00:48.550" v="8"/>
        <pc:sldMkLst>
          <pc:docMk/>
          <pc:sldMk cId="3201053425" sldId="543"/>
        </pc:sldMkLst>
        <pc:spChg chg="mod">
          <ac:chgData name="Liz" userId="2115e261-9d77-4550-9ca4-f98225bd55f1" providerId="ADAL" clId="{9932BEAB-1925-4964-8E34-B35131956A20}" dt="2021-03-17T13:00:42.786" v="7" actId="13926"/>
          <ac:spMkLst>
            <pc:docMk/>
            <pc:sldMk cId="3201053425" sldId="543"/>
            <ac:spMk id="11" creationId="{36DB2B2F-5190-4629-906F-E483E0F8A40E}"/>
          </ac:spMkLst>
        </pc:spChg>
      </pc:sldChg>
      <pc:sldChg chg="addCm modCm">
        <pc:chgData name="Liz" userId="2115e261-9d77-4550-9ca4-f98225bd55f1" providerId="ADAL" clId="{9932BEAB-1925-4964-8E34-B35131956A20}" dt="2021-03-17T13:01:24.554" v="10"/>
        <pc:sldMkLst>
          <pc:docMk/>
          <pc:sldMk cId="3254655592" sldId="552"/>
        </pc:sldMkLst>
      </pc:sldChg>
      <pc:sldChg chg="addCm modCm">
        <pc:chgData name="Liz" userId="2115e261-9d77-4550-9ca4-f98225bd55f1" providerId="ADAL" clId="{9932BEAB-1925-4964-8E34-B35131956A20}" dt="2021-03-17T13:01:50.856" v="12"/>
        <pc:sldMkLst>
          <pc:docMk/>
          <pc:sldMk cId="3964917177" sldId="558"/>
        </pc:sldMkLst>
      </pc:sldChg>
    </pc:docChg>
  </pc:docChgLst>
  <pc:docChgLst>
    <pc:chgData name="Natalie Marshall" userId="efaf042d-e5ca-4733-a26a-8306cdf28292" providerId="ADAL" clId="{F7CC88D5-72AE-49F9-8A72-BA9E58B82DE5}"/>
    <pc:docChg chg="custSel modSld sldOrd">
      <pc:chgData name="Natalie Marshall" userId="efaf042d-e5ca-4733-a26a-8306cdf28292" providerId="ADAL" clId="{F7CC88D5-72AE-49F9-8A72-BA9E58B82DE5}" dt="2021-04-14T14:12:13.573" v="292" actId="1592"/>
      <pc:docMkLst>
        <pc:docMk/>
      </pc:docMkLst>
      <pc:sldChg chg="addCm delCm modCm">
        <pc:chgData name="Natalie Marshall" userId="efaf042d-e5ca-4733-a26a-8306cdf28292" providerId="ADAL" clId="{F7CC88D5-72AE-49F9-8A72-BA9E58B82DE5}" dt="2021-04-14T14:01:05.028" v="5"/>
        <pc:sldMkLst>
          <pc:docMk/>
          <pc:sldMk cId="3133249070" sldId="302"/>
        </pc:sldMkLst>
      </pc:sldChg>
      <pc:sldChg chg="ord">
        <pc:chgData name="Natalie Marshall" userId="efaf042d-e5ca-4733-a26a-8306cdf28292" providerId="ADAL" clId="{F7CC88D5-72AE-49F9-8A72-BA9E58B82DE5}" dt="2021-04-14T14:01:07.443" v="6" actId="20578"/>
        <pc:sldMkLst>
          <pc:docMk/>
          <pc:sldMk cId="397366660" sldId="452"/>
        </pc:sldMkLst>
      </pc:sldChg>
      <pc:sldChg chg="modSp mod">
        <pc:chgData name="Natalie Marshall" userId="efaf042d-e5ca-4733-a26a-8306cdf28292" providerId="ADAL" clId="{F7CC88D5-72AE-49F9-8A72-BA9E58B82DE5}" dt="2021-04-14T14:01:15.289" v="8" actId="20577"/>
        <pc:sldMkLst>
          <pc:docMk/>
          <pc:sldMk cId="2900554606" sldId="463"/>
        </pc:sldMkLst>
        <pc:spChg chg="mod">
          <ac:chgData name="Natalie Marshall" userId="efaf042d-e5ca-4733-a26a-8306cdf28292" providerId="ADAL" clId="{F7CC88D5-72AE-49F9-8A72-BA9E58B82DE5}" dt="2021-04-14T14:01:15.289" v="8" actId="20577"/>
          <ac:spMkLst>
            <pc:docMk/>
            <pc:sldMk cId="2900554606" sldId="463"/>
            <ac:spMk id="122" creationId="{00000000-0000-0000-0000-000000000000}"/>
          </ac:spMkLst>
        </pc:spChg>
      </pc:sldChg>
      <pc:sldChg chg="addCm modCm modNotesTx">
        <pc:chgData name="Natalie Marshall" userId="efaf042d-e5ca-4733-a26a-8306cdf28292" providerId="ADAL" clId="{F7CC88D5-72AE-49F9-8A72-BA9E58B82DE5}" dt="2021-04-14T14:02:38.058" v="18"/>
        <pc:sldMkLst>
          <pc:docMk/>
          <pc:sldMk cId="2583979486" sldId="539"/>
        </pc:sldMkLst>
      </pc:sldChg>
      <pc:sldChg chg="modSp mod">
        <pc:chgData name="Natalie Marshall" userId="efaf042d-e5ca-4733-a26a-8306cdf28292" providerId="ADAL" clId="{F7CC88D5-72AE-49F9-8A72-BA9E58B82DE5}" dt="2021-04-14T14:03:56.948" v="26" actId="20577"/>
        <pc:sldMkLst>
          <pc:docMk/>
          <pc:sldMk cId="333815827" sldId="540"/>
        </pc:sldMkLst>
        <pc:spChg chg="mod">
          <ac:chgData name="Natalie Marshall" userId="efaf042d-e5ca-4733-a26a-8306cdf28292" providerId="ADAL" clId="{F7CC88D5-72AE-49F9-8A72-BA9E58B82DE5}" dt="2021-04-14T14:03:56.948" v="26" actId="20577"/>
          <ac:spMkLst>
            <pc:docMk/>
            <pc:sldMk cId="333815827" sldId="540"/>
            <ac:spMk id="122" creationId="{00000000-0000-0000-0000-000000000000}"/>
          </ac:spMkLst>
        </pc:spChg>
      </pc:sldChg>
      <pc:sldChg chg="modNotesTx">
        <pc:chgData name="Natalie Marshall" userId="efaf042d-e5ca-4733-a26a-8306cdf28292" providerId="ADAL" clId="{F7CC88D5-72AE-49F9-8A72-BA9E58B82DE5}" dt="2021-04-14T14:04:25.262" v="36" actId="20577"/>
        <pc:sldMkLst>
          <pc:docMk/>
          <pc:sldMk cId="960741033" sldId="541"/>
        </pc:sldMkLst>
      </pc:sldChg>
      <pc:sldChg chg="modSp mod addCm modCm modNotesTx">
        <pc:chgData name="Natalie Marshall" userId="efaf042d-e5ca-4733-a26a-8306cdf28292" providerId="ADAL" clId="{F7CC88D5-72AE-49F9-8A72-BA9E58B82DE5}" dt="2021-04-14T14:06:33.800" v="141"/>
        <pc:sldMkLst>
          <pc:docMk/>
          <pc:sldMk cId="3201053425" sldId="543"/>
        </pc:sldMkLst>
        <pc:spChg chg="mod">
          <ac:chgData name="Natalie Marshall" userId="efaf042d-e5ca-4733-a26a-8306cdf28292" providerId="ADAL" clId="{F7CC88D5-72AE-49F9-8A72-BA9E58B82DE5}" dt="2021-04-14T14:06:02.667" v="138" actId="20577"/>
          <ac:spMkLst>
            <pc:docMk/>
            <pc:sldMk cId="3201053425" sldId="543"/>
            <ac:spMk id="11" creationId="{36DB2B2F-5190-4629-906F-E483E0F8A40E}"/>
          </ac:spMkLst>
        </pc:spChg>
        <pc:spChg chg="mod">
          <ac:chgData name="Natalie Marshall" userId="efaf042d-e5ca-4733-a26a-8306cdf28292" providerId="ADAL" clId="{F7CC88D5-72AE-49F9-8A72-BA9E58B82DE5}" dt="2021-04-14T14:04:49.894" v="37" actId="20577"/>
          <ac:spMkLst>
            <pc:docMk/>
            <pc:sldMk cId="3201053425" sldId="543"/>
            <ac:spMk id="12" creationId="{2F6E0A0D-9052-4558-915E-92645D61A747}"/>
          </ac:spMkLst>
        </pc:spChg>
      </pc:sldChg>
      <pc:sldChg chg="modSp mod addCm modCm modNotesTx">
        <pc:chgData name="Natalie Marshall" userId="efaf042d-e5ca-4733-a26a-8306cdf28292" providerId="ADAL" clId="{F7CC88D5-72AE-49F9-8A72-BA9E58B82DE5}" dt="2021-04-14T14:08:02.798" v="249"/>
        <pc:sldMkLst>
          <pc:docMk/>
          <pc:sldMk cId="1350909246" sldId="546"/>
        </pc:sldMkLst>
        <pc:spChg chg="mod">
          <ac:chgData name="Natalie Marshall" userId="efaf042d-e5ca-4733-a26a-8306cdf28292" providerId="ADAL" clId="{F7CC88D5-72AE-49F9-8A72-BA9E58B82DE5}" dt="2021-04-14T14:07:13.561" v="165" actId="20577"/>
          <ac:spMkLst>
            <pc:docMk/>
            <pc:sldMk cId="1350909246" sldId="546"/>
            <ac:spMk id="8" creationId="{3C400C9E-E06A-4EF3-831F-AAB33731CBAF}"/>
          </ac:spMkLst>
        </pc:spChg>
      </pc:sldChg>
      <pc:sldChg chg="addCm">
        <pc:chgData name="Natalie Marshall" userId="efaf042d-e5ca-4733-a26a-8306cdf28292" providerId="ADAL" clId="{F7CC88D5-72AE-49F9-8A72-BA9E58B82DE5}" dt="2021-04-14T14:09:06.989" v="250" actId="1589"/>
        <pc:sldMkLst>
          <pc:docMk/>
          <pc:sldMk cId="1727710234" sldId="547"/>
        </pc:sldMkLst>
      </pc:sldChg>
      <pc:sldChg chg="modSp mod modNotesTx">
        <pc:chgData name="Natalie Marshall" userId="efaf042d-e5ca-4733-a26a-8306cdf28292" providerId="ADAL" clId="{F7CC88D5-72AE-49F9-8A72-BA9E58B82DE5}" dt="2021-04-14T14:11:16.025" v="289" actId="20577"/>
        <pc:sldMkLst>
          <pc:docMk/>
          <pc:sldMk cId="3254655592" sldId="552"/>
        </pc:sldMkLst>
        <pc:spChg chg="mod">
          <ac:chgData name="Natalie Marshall" userId="efaf042d-e5ca-4733-a26a-8306cdf28292" providerId="ADAL" clId="{F7CC88D5-72AE-49F9-8A72-BA9E58B82DE5}" dt="2021-04-14T14:10:18.001" v="261" actId="20577"/>
          <ac:spMkLst>
            <pc:docMk/>
            <pc:sldMk cId="3254655592" sldId="552"/>
            <ac:spMk id="7" creationId="{6EE7EA4A-5293-4DF2-9E96-57B4405F18F3}"/>
          </ac:spMkLst>
        </pc:spChg>
        <pc:spChg chg="mod">
          <ac:chgData name="Natalie Marshall" userId="efaf042d-e5ca-4733-a26a-8306cdf28292" providerId="ADAL" clId="{F7CC88D5-72AE-49F9-8A72-BA9E58B82DE5}" dt="2021-04-14T14:10:00.333" v="251" actId="20577"/>
          <ac:spMkLst>
            <pc:docMk/>
            <pc:sldMk cId="3254655592" sldId="552"/>
            <ac:spMk id="8" creationId="{0286887D-DDDB-402F-8E99-8F4B2BA08BBD}"/>
          </ac:spMkLst>
        </pc:spChg>
      </pc:sldChg>
      <pc:sldChg chg="addCm delCm modCm">
        <pc:chgData name="Natalie Marshall" userId="efaf042d-e5ca-4733-a26a-8306cdf28292" providerId="ADAL" clId="{F7CC88D5-72AE-49F9-8A72-BA9E58B82DE5}" dt="2021-04-14T14:12:13.573" v="292" actId="1592"/>
        <pc:sldMkLst>
          <pc:docMk/>
          <pc:sldMk cId="354302685" sldId="553"/>
        </pc:sldMkLst>
      </pc:sldChg>
      <pc:sldChg chg="modSp mod">
        <pc:chgData name="Natalie Marshall" userId="efaf042d-e5ca-4733-a26a-8306cdf28292" providerId="ADAL" clId="{F7CC88D5-72AE-49F9-8A72-BA9E58B82DE5}" dt="2021-04-14T14:03:48.626" v="24" actId="20577"/>
        <pc:sldMkLst>
          <pc:docMk/>
          <pc:sldMk cId="1359467658" sldId="564"/>
        </pc:sldMkLst>
        <pc:spChg chg="mod">
          <ac:chgData name="Natalie Marshall" userId="efaf042d-e5ca-4733-a26a-8306cdf28292" providerId="ADAL" clId="{F7CC88D5-72AE-49F9-8A72-BA9E58B82DE5}" dt="2021-04-14T14:03:48.626" v="24" actId="20577"/>
          <ac:spMkLst>
            <pc:docMk/>
            <pc:sldMk cId="1359467658" sldId="564"/>
            <ac:spMk id="130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C2E8B5-F7DB-424F-91A5-8A98E6616DE7}" type="datetimeFigureOut">
              <a:rPr lang="en-GB" smtClean="0"/>
              <a:t>21/05/2021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3FF3E-2677-45C7-B261-5948C2B666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491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62133" y="2401140"/>
            <a:ext cx="13644089" cy="3074159"/>
          </a:xfrm>
        </p:spPr>
        <p:txBody>
          <a:bodyPr/>
          <a:lstStyle/>
          <a:p>
            <a:r>
              <a:rPr lang="cy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Menter yr Ifanc yw prif elusen y DU sy'n grymuso pobl ifanc i harneisio eu sgiliau personol a busnes</a:t>
            </a:r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Rydym yn cynnal ystod o raglenni addysg fenter ac ariannol ar gyfer pobl ifanc rhwng 4 a 25 oed. 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 Cenhadaeth </a:t>
            </a:r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Grymuso pobl ifanc i ddarganfod, datblygu a dathlu eu sgiliau a'u potensial.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 Gweledigaeth </a:t>
            </a:r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Mae gan bob person ifanc gyfle i ddysgu'r sgiliau hanfodol a'r meddylfryd mentrus sydd eu hangen i ennill a gofalu am eu harian a gwneud cyfraniad cadarnhaol i'w cymuned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21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Esboniad y diffiniad: Buddsoddiad yw pan fydd pobl yn rhoi arian, fel arfer i fusnesau, fel y gallant dyfu. 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Mae’r etifeddiaeth gan y rhai sy’n gwneud elw yn mynd i’r ‘Banc Papur Pumpunt’ sy’n ein helpu i ddarparu cyllid i ysgolion yn y dyfodol.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3FF3E-2677-45C7-B261-5948C2B666A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212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gefnogi'r sleid hon darllenwch y cynllun 4 wythnos sy'n esbonio'n fanwl yr hyn y bydd pobl ifanc yn ei wneud.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3FF3E-2677-45C7-B261-5948C2B666A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549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 bod elw yn agwedd bwysig ar redeg busnes gan y bydd yn caniatáu i chi dyfu, os ydych chi'n buddsoddi'r arian yn iawn mae agweddau allweddol eraill hefyd.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Yng nghanol y 1990au, cynhyrchodd John Elkington ffordd newydd o fesur canlyniadau busnes - y 'sylfaen driphlyg'. Gan fynd y tu hwnt i £££, mae hyn yn cynnwys effeithiau amgylcheddol a chymdeithasol. Weithiau mae'n hysbys fel "Pobl, Planet, Elw".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eich busnes Papur Pumpunt yn gynaliadwy os yw'n: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Amddiffyn y blaned e.e. yn lleihau milltiroedd aer trwy ddefnyddio adnoddau lleol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Neu'n gofalu am gymunedau e.e. yn talu pris teg i gyflenwyr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Broffidiol a'i nod yw diwallu angen 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Enghraifft o un ffordd y gall busnes Papur Pumpunt gyflawni hyn yw treulio amser yn ymchwilio i ddewis cyflenwyr sy'n gweithredu mor gynaliadwy â phosibl. Un ffordd o wneud hyn fyddai sicrhau eich bod yn defnyddio deunydd pacio ecogyfeillgar i leihau'r defnydd o blastig.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3FF3E-2677-45C7-B261-5948C2B666A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0836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Mae'r Nodau Datblygu Cynaliadwy (SDGs) a elwir hefyd yn Nodau Byd-eang yn agenda a rennir i roi diwedd ar dlodi, ymladd anghydraddoldeb ac anghyfiawnder ac amddiffyn y blaned.  Wedi'iu cytuno yn 2015 gan bob gwlad yn y Cenhedloedd Unedig ac a ddylai gael eu cwblhau erbyn 2030. 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oes unrhyw ffyrdd i ganolbwyntio ar gynaliadwyedd gyda'ch syniad/gwasanaeth busnes Papur Pumpunt? Os felly fe allech chi fod â siawns o ennill y wobr ‘Gorau mewn cynaliadwyedd’ yn y Gystadleuaeth Genedlaethol.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3FF3E-2677-45C7-B261-5948C2B666A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9941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Enghraifft wych o fusnes cynaliadwy yw mai enillydd gwobr ‘Cwmni’r Flwyddyn’ 2020 oedd EnviroTent.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 ôl gweld y gwastraff mae pebyll plastig yn ei achosi penderfynwyd creu'r babell gyntaf erioed sy'n gardbord yn unig, sydd yn  gwbl ailgylchadwy er bod ganddo'r holl allu gwrth-ddŵr a gwrth-wynt a welir mewn pabell reolaidd. 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 wnaethon nhw ddangos gallu gwych i sylwi ar gyfle busnes wrth ddatrys problem gyffredin a welir ar draws gwyliau mewn ffordd ecogyfeillgar.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Gadewch i ni gael golwg ar sut yr aethon nhw i'r afael â'u busnes.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3FF3E-2677-45C7-B261-5948C2B666A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587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Dechrau arni ...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 gyntaf, bydd angen i chi feddwl am yr hyn y byddwch chi'n ei werthu - a fydd yn gynnyrch neu'n wasanaeth? Rhaid i chi sicrhau bod y busnes rydych chi'n ei greu yn unol â rheolau'r Her Papur Pumpunt. (Athrawon cyfeiriwch at y daflen Canllawiau Cynnyrch)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wneud elw o'ch cynnyrch neu wasanaeth bydd angen i chi ychwanegu gwerth at eich cynnyrch neu wasanaeth. 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Gwerth ychwanegol yw'r gwahaniaeth rhwng cost mewnbynnau (yr hyn rydych chi'n ei roi i mewn) a'r pris y mae cwsmeriaid yn barod i'w dalu. 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ffordd i ychwanegu gwerth yw: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Symbol" panose="05050102010706020507" pitchFamily="18" charset="2"/>
              <a:buChar char=""/>
            </a:pPr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Lleihau eich costau e.e. mae defnyddio llysiau o'ch gardd eich hun yn rhad ac am ddim </a:t>
            </a:r>
          </a:p>
          <a:p>
            <a:pPr marL="171450" lvl="0" indent="-171450">
              <a:buFont typeface="Symbol" panose="05050102010706020507" pitchFamily="18" charset="2"/>
              <a:buChar char=""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Symbol" panose="05050102010706020507" pitchFamily="18" charset="2"/>
              <a:buChar char=""/>
            </a:pPr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Ffordd arall yw cael pris uchel e.e. mae cynhyrchion a gwasanaethau y mae galw mawr amdanynt yn tueddu i fod yn fwy drud - cofiwch beidio â'u gwneud yn rhy ddrud gan na fydd pobl yn ei brynu!</a:t>
            </a:r>
          </a:p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Canfyddwch ragor gan eich cwsmeriaid - Mae ymchwil i'r farchnad yn ffordd wych o ganfod beth yw barn cwsmeriaid posibl ar eich cynnyrch neu wasanaeth. 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Nawr bod gennych eich syniad busnes a'ch bod yn gwybod y bydd yn gwneud elw a bydd cwsmeriaid yn ei brynu bydd angen i chi symud ymlaen i'ch cynllun busnes.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3FF3E-2677-45C7-B261-5948C2B666A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22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Dewiswch enw a logo sy'n: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Symbol" panose="05050102010706020507" pitchFamily="18" charset="2"/>
              <a:buChar char=""/>
            </a:pPr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Dweud beth mae'r busnes yn ei wneud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Symbol" panose="05050102010706020507" pitchFamily="18" charset="2"/>
              <a:buChar char=""/>
            </a:pPr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Gofiadwy 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Symbol" panose="05050102010706020507" pitchFamily="18" charset="2"/>
              <a:buChar char=""/>
            </a:pPr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Unigryw! - nid ydym am gael toriadau hawlfraint neu frand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3FF3E-2677-45C7-B261-5948C2B666A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800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3FF3E-2677-45C7-B261-5948C2B666A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6217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3FF3E-2677-45C7-B261-5948C2B666A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0465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Hysbysebu a marchnata yw sut mae cwmni'n annog pobl i brynu eu cynhyrchion, eu gwasanaethau neu eu syniadau.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3FF3E-2677-45C7-B261-5948C2B666A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212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3FF3E-2677-45C7-B261-5948C2B666A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0308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3FF3E-2677-45C7-B261-5948C2B666A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5717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Symbol neu lun yw logo y mae cwmni'n ei ddefnyddio i adael i bobl wybod bod cynnyrch neu wasanaeth yn cael ei wneud ganddyn nhw. Megis y tic Nike.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Broliant gwerthu yw cyflwyniad sy'n esbonio pam dylai buddsoddwyr roi eu harian tuag at fusnes yr unigolyn sy'n brolio.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uchafswm o 5 cais yr ysgol ar gyfer pob cystadleuaeth.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3FF3E-2677-45C7-B261-5948C2B666A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3038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Gofynnwch i'r myfyrwyr beth maen nhw'n ei hoffi am y logo.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3FF3E-2677-45C7-B261-5948C2B666A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5196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Gofynnwch i'r myfyrwyr ofyn beth roedden nhw'n ei hoffi am y broliant gwerthu.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3FF3E-2677-45C7-B261-5948C2B666A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1317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uchafswm o 5 ymgais i bob ysgol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3FF3E-2677-45C7-B261-5948C2B666A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6535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 i ni orffen y sesiwn gadewch i ni glywed rhywfaint o gyngor gan rai entrepreneuriaid ifanc y gallwch eu defnyddio yn eich Her Papur Pumpunt.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3FF3E-2677-45C7-B261-5948C2B666A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5875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3FF3E-2677-45C7-B261-5948C2B666A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632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Cyflwyno pob sesiwn yn gryno 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 at 5 munud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3FF3E-2677-45C7-B261-5948C2B666A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528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3FF3E-2677-45C7-B261-5948C2B666A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515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Gofynnwch i'r myfyrwyr drafod entrepreneuriaid eraill maen nhw'n eu hadnabod.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Cofiwch os ydych chi byth yn gweld gair nad ydych chi'n ei wybod y gallwch chi edrych amdano yn y Canllaw Geiriau Papur Pumpunt.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3FF3E-2677-45C7-B261-5948C2B666A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458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Gofynnwch i'r bobl ifanc am unrhyw nodweddion eraill y maen nhw'n credu y bydden nhw gan entrepreneur.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3FF3E-2677-45C7-B261-5948C2B666A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237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Nawr ein bod ni'n gwybod beth yw entrepreneur a rhai o'u nodweddion gadewch i ni edrych ar enghraifft bywyd go iawn o entrepreneur llwyddiannus sy'n gwneud gwahaniaeth yn ei dref enedigol yn 8 oed.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3FF3E-2677-45C7-B261-5948C2B666A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162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Gadewch i ni gael golwg ar rai o'r entrepreneuriaid a gymerodd ran mewn rhaglenni Menter yr Ifanc: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 (chwith) - Fel rhan o'i Her Papur Pumpunt penderfynodd Sam greu masgiau ailgylchadwy wedi'u personoli ar gyfer y dathliad diwrnod VE er mwyn sicrhau bod ei gymuned yn dathlu gyda'i gilydd yn ddiogel, yn 10 oed yn unig.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Tayla Evans (dde) - oedd MD EnviroTent a enillodd wobr Cwmni'r flwyddyn wrth gymryd rhan yn y Rhaglen Gwmni. Byddwn yn edrych ar yr hyn a wnaeth EnvoriTent ychydig yn nes ymlaen.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3FF3E-2677-45C7-B261-5948C2B666A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39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3FF3E-2677-45C7-B261-5948C2B666A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914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slide" Target="../slides/slide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-e.org.uk/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slide" Target="../slides/slide3.xml"/><Relationship Id="rId2" Type="http://schemas.openxmlformats.org/officeDocument/2006/relationships/hyperlink" Target="http://www.twitter.com/youngenterprise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8.png"/><Relationship Id="rId5" Type="http://schemas.openxmlformats.org/officeDocument/2006/relationships/image" Target="../media/image11.png"/><Relationship Id="rId10" Type="http://schemas.openxmlformats.org/officeDocument/2006/relationships/hyperlink" Target="http://www.facebook.com/youngenterpriseuk" TargetMode="External"/><Relationship Id="rId4" Type="http://schemas.openxmlformats.org/officeDocument/2006/relationships/image" Target="../media/image10.png"/><Relationship Id="rId9" Type="http://schemas.openxmlformats.org/officeDocument/2006/relationships/hyperlink" Target="mailto:info@y-e.org.uk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-e.org.uk/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6.png"/><Relationship Id="rId2" Type="http://schemas.openxmlformats.org/officeDocument/2006/relationships/hyperlink" Target="http://www.twitter.com/youngenterprise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11" Type="http://schemas.openxmlformats.org/officeDocument/2006/relationships/image" Target="../media/image8.png"/><Relationship Id="rId5" Type="http://schemas.openxmlformats.org/officeDocument/2006/relationships/image" Target="../media/image11.png"/><Relationship Id="rId10" Type="http://schemas.openxmlformats.org/officeDocument/2006/relationships/hyperlink" Target="http://www.facebook.com/youngenterpriseuk" TargetMode="External"/><Relationship Id="rId4" Type="http://schemas.openxmlformats.org/officeDocument/2006/relationships/image" Target="../media/image10.png"/><Relationship Id="rId9" Type="http://schemas.openxmlformats.org/officeDocument/2006/relationships/hyperlink" Target="mailto:info@y-e.org.uk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slide" Target="../slides/slide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-e.org.uk/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slide" Target="../slides/slide3.xml"/><Relationship Id="rId2" Type="http://schemas.openxmlformats.org/officeDocument/2006/relationships/hyperlink" Target="http://www.twitter.com/youngenterprise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hyperlink" Target="http://www.facebook.com/youngenterpriseuk" TargetMode="External"/><Relationship Id="rId4" Type="http://schemas.openxmlformats.org/officeDocument/2006/relationships/image" Target="../media/image10.png"/><Relationship Id="rId9" Type="http://schemas.openxmlformats.org/officeDocument/2006/relationships/hyperlink" Target="mailto:info@y-e.org.uk" TargetMode="Externa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slide" Target="../slides/slide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-e.org.uk/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slide" Target="../slides/slide3.xml"/><Relationship Id="rId2" Type="http://schemas.openxmlformats.org/officeDocument/2006/relationships/hyperlink" Target="http://www.twitter.com/youngenterprise" TargetMode="External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hyperlink" Target="http://www.facebook.com/youngenterpriseuk" TargetMode="External"/><Relationship Id="rId4" Type="http://schemas.openxmlformats.org/officeDocument/2006/relationships/image" Target="../media/image10.png"/><Relationship Id="rId9" Type="http://schemas.openxmlformats.org/officeDocument/2006/relationships/hyperlink" Target="mailto:info@y-e.org.uk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4005-A508-49DB-9CA9-18238C023A04}" type="datetimeFigureOut">
              <a:rPr lang="en-GB" smtClean="0"/>
              <a:t>21/05/2021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A4BD-4EBA-404C-B058-50F96FE6A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78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4005-A508-49DB-9CA9-18238C023A04}" type="datetimeFigureOut">
              <a:rPr lang="en-GB" smtClean="0"/>
              <a:t>21/05/2021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A4BD-4EBA-404C-B058-50F96FE6A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742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4005-A508-49DB-9CA9-18238C023A04}" type="datetimeFigureOut">
              <a:rPr lang="en-GB" smtClean="0"/>
              <a:t>21/05/2021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A4BD-4EBA-404C-B058-50F96FE6A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415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8300" y="6551613"/>
            <a:ext cx="7681913" cy="28733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1pPr>
            <a:lvl2pPr>
              <a:buNone/>
              <a:defRPr sz="900">
                <a:solidFill>
                  <a:schemeClr val="bg2"/>
                </a:solidFill>
              </a:defRPr>
            </a:lvl2pPr>
            <a:lvl3pPr>
              <a:buNone/>
              <a:defRPr sz="900">
                <a:solidFill>
                  <a:schemeClr val="bg2"/>
                </a:solidFill>
              </a:defRPr>
            </a:lvl3pPr>
            <a:lvl4pPr>
              <a:buNone/>
              <a:defRPr sz="900">
                <a:solidFill>
                  <a:schemeClr val="bg2"/>
                </a:solidFill>
              </a:defRPr>
            </a:lvl4pPr>
            <a:lvl5pPr>
              <a:buNone/>
              <a:defRPr sz="9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68300" y="304800"/>
            <a:ext cx="7681913" cy="368300"/>
          </a:xfrm>
          <a:prstGeom prst="rect">
            <a:avLst/>
          </a:prstGeom>
        </p:spPr>
        <p:txBody>
          <a:bodyPr vert="horz" lIns="0" tIns="0" rIns="0" bIns="0" anchor="b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900">
                <a:solidFill>
                  <a:srgbClr val="4F81BD"/>
                </a:solidFill>
              </a:defRPr>
            </a:lvl1pPr>
            <a:lvl2pPr>
              <a:defRPr>
                <a:solidFill>
                  <a:srgbClr val="4F81BD"/>
                </a:solidFill>
              </a:defRPr>
            </a:lvl2pPr>
            <a:lvl3pPr>
              <a:defRPr>
                <a:solidFill>
                  <a:srgbClr val="4F81BD"/>
                </a:solidFill>
              </a:defRPr>
            </a:lvl3pPr>
            <a:lvl4pPr>
              <a:defRPr>
                <a:solidFill>
                  <a:srgbClr val="4F81BD"/>
                </a:solidFill>
              </a:defRPr>
            </a:lvl4pPr>
            <a:lvl5pPr>
              <a:defRPr>
                <a:solidFill>
                  <a:srgbClr val="4F81BD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4938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43021"/>
            <a:ext cx="7035800" cy="516671"/>
          </a:xfrm>
          <a:prstGeom prst="rect">
            <a:avLst/>
          </a:prstGeom>
        </p:spPr>
        <p:txBody>
          <a:bodyPr/>
          <a:lstStyle>
            <a:lvl1pPr algn="l">
              <a:defRPr sz="2400" b="1" i="0" spc="-150">
                <a:solidFill>
                  <a:srgbClr val="E6007E"/>
                </a:solidFill>
                <a:latin typeface="Lucida Fax"/>
                <a:cs typeface="Lucida Fax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424354"/>
            <a:ext cx="7035800" cy="8811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>
                <a:solidFill>
                  <a:srgbClr val="3C3C3C"/>
                </a:solidFill>
                <a:latin typeface="Lucida Fax"/>
                <a:cs typeface="Lucida Fax"/>
              </a:defRPr>
            </a:lvl1pPr>
            <a:lvl2pPr>
              <a:defRPr b="0" i="0">
                <a:latin typeface="Lucida Fax"/>
                <a:cs typeface="Lucida Fax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" y="2411046"/>
            <a:ext cx="7035800" cy="3684954"/>
          </a:xfrm>
          <a:prstGeom prst="rect">
            <a:avLst/>
          </a:prstGeom>
        </p:spPr>
        <p:txBody>
          <a:bodyPr/>
          <a:lstStyle>
            <a:lvl1pPr marL="176213" indent="-176213">
              <a:buClr>
                <a:srgbClr val="00ABA8"/>
              </a:buClr>
              <a:buFont typeface="Arial"/>
              <a:buChar char="•"/>
              <a:defRPr sz="1400" b="0" i="0" baseline="0">
                <a:solidFill>
                  <a:srgbClr val="3C3C3C"/>
                </a:solidFill>
                <a:latin typeface="Lucida Fax"/>
                <a:cs typeface="Lucida Fax"/>
              </a:defRPr>
            </a:lvl1pPr>
            <a:lvl2pPr marL="0" indent="0">
              <a:buFont typeface="Arial"/>
              <a:buNone/>
              <a:defRPr sz="1400" b="0" i="0" baseline="0">
                <a:latin typeface="Lucida Fax"/>
                <a:cs typeface="Lucida Fax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2930525" y="6356350"/>
            <a:ext cx="4222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9B92F2C-52B3-4979-B2A1-3BCDF44D45B9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185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ivider_1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53646" y="342655"/>
            <a:ext cx="4413739" cy="624499"/>
          </a:xfrm>
          <a:prstGeom prst="rect">
            <a:avLst/>
          </a:prstGeom>
        </p:spPr>
        <p:txBody>
          <a:bodyPr/>
          <a:lstStyle>
            <a:lvl1pPr algn="l">
              <a:defRPr sz="2400" b="1" i="0" spc="-150">
                <a:solidFill>
                  <a:srgbClr val="E6007E"/>
                </a:solidFill>
                <a:latin typeface="Lucida Fax"/>
                <a:cs typeface="Lucida Fax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53646" y="984738"/>
            <a:ext cx="4413739" cy="4122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E6007E"/>
                </a:solidFill>
                <a:latin typeface="Lucida Fax"/>
                <a:cs typeface="Lucida Fax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527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ivider_2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53646" y="342655"/>
            <a:ext cx="4413739" cy="624499"/>
          </a:xfrm>
          <a:prstGeom prst="rect">
            <a:avLst/>
          </a:prstGeom>
        </p:spPr>
        <p:txBody>
          <a:bodyPr/>
          <a:lstStyle>
            <a:lvl1pPr algn="l">
              <a:defRPr sz="2400" b="1" i="0" spc="-150">
                <a:solidFill>
                  <a:srgbClr val="00ABA8"/>
                </a:solidFill>
                <a:latin typeface="Lucida Fax"/>
                <a:cs typeface="Lucida Fax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53646" y="984738"/>
            <a:ext cx="4413739" cy="4122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0ABA8"/>
                </a:solidFill>
                <a:latin typeface="Lucida Fax"/>
                <a:cs typeface="Lucida Fax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991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ivider_3-03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53646" y="342655"/>
            <a:ext cx="4413739" cy="624499"/>
          </a:xfrm>
          <a:prstGeom prst="rect">
            <a:avLst/>
          </a:prstGeom>
        </p:spPr>
        <p:txBody>
          <a:bodyPr/>
          <a:lstStyle>
            <a:lvl1pPr algn="l">
              <a:defRPr sz="2400" b="1" i="0" spc="-150">
                <a:solidFill>
                  <a:srgbClr val="BED600"/>
                </a:solidFill>
                <a:latin typeface="Lucida Fax"/>
                <a:cs typeface="Lucida Fax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53646" y="984738"/>
            <a:ext cx="4413739" cy="4122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BED600"/>
                </a:solidFill>
                <a:latin typeface="Lucida Fax"/>
                <a:cs typeface="Lucida Fax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241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w_150640664-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52"/>
            <a:ext cx="9144000" cy="6093419"/>
          </a:xfrm>
          <a:prstGeom prst="rect">
            <a:avLst/>
          </a:prstGeom>
        </p:spPr>
      </p:pic>
      <p:pic>
        <p:nvPicPr>
          <p:cNvPr id="8" name="Picture 7" descr="RGB_ChapterPagePanel_style A-03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7353"/>
            <a:ext cx="9144000" cy="3918245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28580" y="4164463"/>
            <a:ext cx="5080399" cy="421706"/>
          </a:xfrm>
          <a:prstGeom prst="rect">
            <a:avLst/>
          </a:prstGeom>
        </p:spPr>
        <p:txBody>
          <a:bodyPr/>
          <a:lstStyle>
            <a:lvl1pPr algn="l">
              <a:defRPr sz="2200" b="1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251181" y="4599817"/>
            <a:ext cx="5057798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2" name="TextBox 3"/>
          <p:cNvSpPr txBox="1">
            <a:spLocks noChangeArrowheads="1"/>
          </p:cNvSpPr>
          <p:nvPr userDrawn="1"/>
        </p:nvSpPr>
        <p:spPr bwMode="auto">
          <a:xfrm rot="5400000">
            <a:off x="-1157905" y="1910734"/>
            <a:ext cx="3178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95C11F"/>
                </a:solidFill>
                <a:latin typeface="Century Gothic" charset="0"/>
                <a:cs typeface="Century Gothic" charset="0"/>
              </a:rPr>
              <a:t>the</a:t>
            </a:r>
            <a:r>
              <a:rPr lang="en-US" sz="2000" b="1" dirty="0">
                <a:solidFill>
                  <a:srgbClr val="95C11F"/>
                </a:solidFill>
                <a:latin typeface="Century Gothic" charset="0"/>
                <a:cs typeface="Century Gothic" charset="0"/>
              </a:rPr>
              <a:t> business</a:t>
            </a:r>
            <a:r>
              <a:rPr lang="en-US" sz="2000" dirty="0">
                <a:solidFill>
                  <a:srgbClr val="95C11F"/>
                </a:solidFill>
                <a:latin typeface="Century Gothic" charset="0"/>
                <a:cs typeface="Century Gothic" charset="0"/>
              </a:rPr>
              <a:t> of </a:t>
            </a:r>
            <a:r>
              <a:rPr lang="en-US" sz="2000" b="1" dirty="0">
                <a:solidFill>
                  <a:srgbClr val="95C11F"/>
                </a:solidFill>
                <a:latin typeface="Century Gothic" charset="0"/>
                <a:cs typeface="Century Gothic" charset="0"/>
              </a:rPr>
              <a:t>life</a:t>
            </a:r>
            <a:endParaRPr lang="en-US" sz="2000" dirty="0">
              <a:solidFill>
                <a:srgbClr val="95C11F"/>
              </a:solidFill>
              <a:latin typeface="Century Gothic" charset="0"/>
              <a:cs typeface="Century Gothic" charset="0"/>
            </a:endParaRPr>
          </a:p>
        </p:txBody>
      </p:sp>
      <p:pic>
        <p:nvPicPr>
          <p:cNvPr id="14" name="Picture 3" descr="C:\Users\ashleigh.baldwin_y-e\AppData\Local\Microsoft\Windows\Temporary Internet Files\Content.IE5\CNOYINSY\MC900432529[1].png">
            <a:hlinkClick r:id="rId4" action="ppaction://hlinksldjump"/>
          </p:cNvPr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168" y="1"/>
            <a:ext cx="409832" cy="40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515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87028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prstClr val="white"/>
              </a:solidFill>
            </a:endParaRPr>
          </a:p>
        </p:txBody>
      </p:sp>
      <p:pic>
        <p:nvPicPr>
          <p:cNvPr id="7" name="Picture 2" descr="M:\Events &amp; Marketing\Marketing\Brand\YE Brand Pack\Logos\Logos for docs, ppt, excel etc &amp; digital\Small Text\YE_Logo_SmallText_whiteoutRGB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774" y="5718630"/>
            <a:ext cx="960716" cy="8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idx="10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2800" b="1" baseline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0" name="Picture 3" descr="C:\Users\ashleigh.baldwin_y-e\AppData\Local\Microsoft\Windows\Temporary Internet Files\Content.IE5\CNOYINSY\MC900432529[1].png">
            <a:hlinkClick r:id="rId3" action="ppaction://hlinksldjump"/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168" y="1"/>
            <a:ext cx="409832" cy="40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748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GB_FooterPagePanel-03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0979"/>
            <a:ext cx="9144000" cy="120891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2800" b="1" baseline="0">
                <a:solidFill>
                  <a:srgbClr val="95C11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3" descr="C:\Users\ashleigh.baldwin_y-e\AppData\Local\Microsoft\Windows\Temporary Internet Files\Content.IE5\CNOYINSY\MC900432529[1].png">
            <a:hlinkClick r:id="rId3" action="ppaction://hlinksldjump"/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168" y="1"/>
            <a:ext cx="409832" cy="40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362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4005-A508-49DB-9CA9-18238C023A04}" type="datetimeFigureOut">
              <a:rPr lang="en-GB" smtClean="0"/>
              <a:t>21/05/2021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A4BD-4EBA-404C-B058-50F96FE6A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086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/>
          <p:cNvSpPr txBox="1">
            <a:spLocks noChangeArrowheads="1"/>
          </p:cNvSpPr>
          <p:nvPr userDrawn="1"/>
        </p:nvSpPr>
        <p:spPr bwMode="auto">
          <a:xfrm>
            <a:off x="210253" y="477560"/>
            <a:ext cx="4644042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spc="-150" dirty="0">
                <a:solidFill>
                  <a:srgbClr val="95C11F"/>
                </a:solidFill>
                <a:latin typeface="Century Gothic" charset="0"/>
                <a:cs typeface="Century Gothic" charset="0"/>
              </a:rPr>
              <a:t>More Information</a:t>
            </a:r>
            <a:br>
              <a:rPr lang="en-US" sz="2000" b="1" spc="-150" dirty="0">
                <a:solidFill>
                  <a:srgbClr val="95C11F"/>
                </a:solidFill>
                <a:latin typeface="Century Gothic" charset="0"/>
                <a:cs typeface="Century Gothic" charset="0"/>
              </a:rPr>
            </a:br>
            <a:endParaRPr lang="en-US" sz="2000" b="1" spc="-150" dirty="0">
              <a:solidFill>
                <a:srgbClr val="95C11F"/>
              </a:solidFill>
              <a:latin typeface="Century Gothic" charset="0"/>
              <a:cs typeface="Century Gothic" charset="0"/>
            </a:endParaRPr>
          </a:p>
          <a:p>
            <a:pPr defTabSz="45720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spc="-150" dirty="0">
              <a:solidFill>
                <a:prstClr val="black">
                  <a:lumMod val="65000"/>
                  <a:lumOff val="35000"/>
                </a:prstClr>
              </a:solidFill>
              <a:latin typeface="Century Gothic" charset="0"/>
              <a:cs typeface="Century Gothic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4978596" y="2026201"/>
            <a:ext cx="340969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  <a:hlinkClick r:id="rId2"/>
              </a:rPr>
              <a:t>twitter.com/youngenterprise</a:t>
            </a:r>
            <a:endParaRPr lang="en-GB" altLang="en-US" dirty="0">
              <a:solidFill>
                <a:prstClr val="black"/>
              </a:solidFill>
              <a:latin typeface="Century Gothic" panose="020B0502020202020204" pitchFamily="34" charset="0"/>
              <a:ea typeface="ＭＳ Ｐゴシック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6956" r="14050" b="3629"/>
          <a:stretch/>
        </p:blipFill>
        <p:spPr bwMode="auto">
          <a:xfrm>
            <a:off x="893552" y="3950118"/>
            <a:ext cx="2165155" cy="188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10" name="Picture 4" descr="http://bestcamera.biz/wp-content/uploads/2014/08/facebook-logo-icon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65" y="3758763"/>
            <a:ext cx="781229" cy="78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67" y="1806384"/>
            <a:ext cx="781229" cy="78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http://img3.wikia.nocookie.net/__cb20120205042450/glee/images/b/b6/Youtube-logo.pn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728" y="4617354"/>
            <a:ext cx="950501" cy="95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http://www.accesslockservice.com.au/images/pinterest.pn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646" y="2747702"/>
            <a:ext cx="908669" cy="90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 userDrawn="1"/>
        </p:nvSpPr>
        <p:spPr>
          <a:xfrm>
            <a:off x="210253" y="1139423"/>
            <a:ext cx="3586348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2400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Contact your local YE representative: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GB" altLang="en-US" sz="1100" dirty="0">
              <a:solidFill>
                <a:prstClr val="black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2400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Visit </a:t>
            </a:r>
            <a:r>
              <a:rPr lang="en-GB" altLang="en-US" sz="2400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  <a:hlinkClick r:id="rId8"/>
              </a:rPr>
              <a:t>www.y-e.org.uk</a:t>
            </a:r>
            <a:endParaRPr lang="en-GB" altLang="en-US" sz="2400" dirty="0">
              <a:solidFill>
                <a:prstClr val="black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2400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Phone 01865 776 845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2400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Email </a:t>
            </a:r>
            <a:r>
              <a:rPr lang="en-GB" altLang="en-US" sz="2400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  <a:hlinkClick r:id="rId9"/>
              </a:rPr>
              <a:t>info@y-e.org.uk</a:t>
            </a:r>
            <a:endParaRPr lang="en-GB" altLang="en-US" sz="2400" dirty="0">
              <a:solidFill>
                <a:prstClr val="black"/>
              </a:solidFill>
              <a:latin typeface="Century Gothic" panose="020B0502020202020204" pitchFamily="34" charset="0"/>
              <a:ea typeface="ＭＳ Ｐゴシック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4949300" y="3981058"/>
            <a:ext cx="41601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  <a:hlinkClick r:id="rId10"/>
              </a:rPr>
              <a:t>facebook.com/youngenterpriseuk</a:t>
            </a:r>
            <a:endParaRPr lang="en-GB" altLang="en-US" dirty="0">
              <a:solidFill>
                <a:prstClr val="black"/>
              </a:solidFill>
              <a:latin typeface="Century Gothic" panose="020B0502020202020204" pitchFamily="34" charset="0"/>
              <a:ea typeface="ＭＳ Ｐゴシック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5042315" y="3003722"/>
            <a:ext cx="4117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u="sng" dirty="0">
                <a:solidFill>
                  <a:srgbClr val="00B0F0"/>
                </a:solidFill>
                <a:latin typeface="Century Gothic" panose="020B0502020202020204" pitchFamily="34" charset="0"/>
                <a:ea typeface="ＭＳ Ｐゴシック" charset="0"/>
              </a:rPr>
              <a:t>pinterest.com/youngenterprise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063229" y="4996506"/>
            <a:ext cx="449259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u="sng" dirty="0">
                <a:solidFill>
                  <a:srgbClr val="00B0F0"/>
                </a:solidFill>
                <a:latin typeface="Century Gothic" panose="020B0502020202020204" pitchFamily="34" charset="0"/>
                <a:ea typeface="ＭＳ Ｐゴシック" charset="0"/>
              </a:rPr>
              <a:t>youtube.com/youngenterpriseuk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6163436" y="4525095"/>
            <a:ext cx="3464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95C11F"/>
                </a:solidFill>
                <a:latin typeface="Century Gothic" panose="020B0502020202020204" pitchFamily="34" charset="0"/>
                <a:ea typeface="ＭＳ Ｐゴシック" charset="0"/>
              </a:rPr>
              <a:t>See us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163436" y="3519393"/>
            <a:ext cx="3464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95C11F"/>
                </a:solidFill>
                <a:latin typeface="Century Gothic" panose="020B0502020202020204" pitchFamily="34" charset="0"/>
                <a:ea typeface="ＭＳ Ｐゴシック" charset="0"/>
              </a:rPr>
              <a:t>Like us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6006520" y="1540664"/>
            <a:ext cx="3464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95C11F"/>
                </a:solidFill>
                <a:latin typeface="Century Gothic" panose="020B0502020202020204" pitchFamily="34" charset="0"/>
                <a:ea typeface="ＭＳ Ｐゴシック" charset="0"/>
              </a:rPr>
              <a:t>Follow us</a:t>
            </a:r>
          </a:p>
        </p:txBody>
      </p:sp>
      <p:pic>
        <p:nvPicPr>
          <p:cNvPr id="21" name="Picture 20" descr="RGB_FooterPagePanel-03.png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0979"/>
            <a:ext cx="9144000" cy="1208911"/>
          </a:xfrm>
          <a:prstGeom prst="rect">
            <a:avLst/>
          </a:prstGeom>
        </p:spPr>
      </p:pic>
      <p:pic>
        <p:nvPicPr>
          <p:cNvPr id="24" name="Picture 3" descr="C:\Users\ashleigh.baldwin_y-e\AppData\Local\Microsoft\Windows\Temporary Internet Files\Content.IE5\CNOYINSY\MC900432529[1].png">
            <a:hlinkClick r:id="rId1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168" y="1"/>
            <a:ext cx="409832" cy="40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2013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944E0-9EEF-4D5E-B83F-BFA72836ABC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00366-730A-4B1C-9A7E-FEC86A4CFC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46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w_150640664-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52"/>
            <a:ext cx="9144000" cy="6093419"/>
          </a:xfrm>
          <a:prstGeom prst="rect">
            <a:avLst/>
          </a:prstGeom>
        </p:spPr>
      </p:pic>
      <p:pic>
        <p:nvPicPr>
          <p:cNvPr id="8" name="Picture 7" descr="RGB_ChapterPagePanel_style A-03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7353"/>
            <a:ext cx="9144000" cy="3918245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28580" y="4164463"/>
            <a:ext cx="5080399" cy="421706"/>
          </a:xfrm>
          <a:prstGeom prst="rect">
            <a:avLst/>
          </a:prstGeom>
        </p:spPr>
        <p:txBody>
          <a:bodyPr/>
          <a:lstStyle>
            <a:lvl1pPr algn="l">
              <a:defRPr sz="2200" b="1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251181" y="4599817"/>
            <a:ext cx="5057798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2" name="TextBox 3"/>
          <p:cNvSpPr txBox="1">
            <a:spLocks noChangeArrowheads="1"/>
          </p:cNvSpPr>
          <p:nvPr userDrawn="1"/>
        </p:nvSpPr>
        <p:spPr bwMode="auto">
          <a:xfrm rot="5400000">
            <a:off x="-1157905" y="1910734"/>
            <a:ext cx="3178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95C11F"/>
                </a:solidFill>
                <a:latin typeface="Century Gothic" charset="0"/>
                <a:cs typeface="Century Gothic" charset="0"/>
              </a:rPr>
              <a:t>the</a:t>
            </a:r>
            <a:r>
              <a:rPr lang="en-US" sz="2000" b="1" dirty="0">
                <a:solidFill>
                  <a:srgbClr val="95C11F"/>
                </a:solidFill>
                <a:latin typeface="Century Gothic" charset="0"/>
                <a:cs typeface="Century Gothic" charset="0"/>
              </a:rPr>
              <a:t> business</a:t>
            </a:r>
            <a:r>
              <a:rPr lang="en-US" sz="2000" dirty="0">
                <a:solidFill>
                  <a:srgbClr val="95C11F"/>
                </a:solidFill>
                <a:latin typeface="Century Gothic" charset="0"/>
                <a:cs typeface="Century Gothic" charset="0"/>
              </a:rPr>
              <a:t> of </a:t>
            </a:r>
            <a:r>
              <a:rPr lang="en-US" sz="2000" b="1" dirty="0">
                <a:solidFill>
                  <a:srgbClr val="95C11F"/>
                </a:solidFill>
                <a:latin typeface="Century Gothic" charset="0"/>
                <a:cs typeface="Century Gothic" charset="0"/>
              </a:rPr>
              <a:t>life</a:t>
            </a:r>
            <a:endParaRPr lang="en-US" sz="2000" dirty="0">
              <a:solidFill>
                <a:srgbClr val="95C11F"/>
              </a:solidFill>
              <a:latin typeface="Century Gothic" charset="0"/>
              <a:cs typeface="Century Gothic" charset="0"/>
            </a:endParaRPr>
          </a:p>
        </p:txBody>
      </p:sp>
      <p:pic>
        <p:nvPicPr>
          <p:cNvPr id="14" name="Picture 3" descr="C:\Users\ashleigh.baldwin_y-e\AppData\Local\Microsoft\Windows\Temporary Internet Files\Content.IE5\CNOYINSY\MC900432529[1].png">
            <a:hlinkClick r:id="" action="ppaction://noaction"/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168" y="1"/>
            <a:ext cx="409832" cy="40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0386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87028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prstClr val="white"/>
              </a:solidFill>
            </a:endParaRPr>
          </a:p>
        </p:txBody>
      </p:sp>
      <p:pic>
        <p:nvPicPr>
          <p:cNvPr id="7" name="Picture 2" descr="M:\Events &amp; Marketing\Marketing\Brand\YE Brand Pack\Logos\Logos for docs, ppt, excel etc &amp; digital\Small Text\YE_Logo_SmallText_whiteoutRGB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774" y="5718630"/>
            <a:ext cx="960716" cy="8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idx="10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2800" b="1" baseline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0" name="Picture 3" descr="C:\Users\ashleigh.baldwin_y-e\AppData\Local\Microsoft\Windows\Temporary Internet Files\Content.IE5\CNOYINSY\MC900432529[1].png">
            <a:hlinkClick r:id="" action="ppaction://noaction"/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168" y="1"/>
            <a:ext cx="409832" cy="40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191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GB_FooterPagePanel-03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0979"/>
            <a:ext cx="9144000" cy="120891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2800" b="1" baseline="0">
                <a:solidFill>
                  <a:srgbClr val="95C11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3" descr="C:\Users\ashleigh.baldwin_y-e\AppData\Local\Microsoft\Windows\Temporary Internet Files\Content.IE5\CNOYINSY\MC900432529[1].png">
            <a:hlinkClick r:id="" action="ppaction://noaction"/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168" y="1"/>
            <a:ext cx="409832" cy="40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1755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/>
          <p:cNvSpPr txBox="1">
            <a:spLocks noChangeArrowheads="1"/>
          </p:cNvSpPr>
          <p:nvPr userDrawn="1"/>
        </p:nvSpPr>
        <p:spPr bwMode="auto">
          <a:xfrm>
            <a:off x="210253" y="477560"/>
            <a:ext cx="4644042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spc="-150" dirty="0">
                <a:solidFill>
                  <a:srgbClr val="95C11F"/>
                </a:solidFill>
                <a:latin typeface="Century Gothic" charset="0"/>
                <a:cs typeface="Century Gothic" charset="0"/>
              </a:rPr>
              <a:t>More Information</a:t>
            </a:r>
            <a:br>
              <a:rPr lang="en-US" sz="2000" b="1" spc="-150" dirty="0">
                <a:solidFill>
                  <a:srgbClr val="95C11F"/>
                </a:solidFill>
                <a:latin typeface="Century Gothic" charset="0"/>
                <a:cs typeface="Century Gothic" charset="0"/>
              </a:rPr>
            </a:br>
            <a:endParaRPr lang="en-US" sz="2000" b="1" spc="-150" dirty="0">
              <a:solidFill>
                <a:srgbClr val="95C11F"/>
              </a:solidFill>
              <a:latin typeface="Century Gothic" charset="0"/>
              <a:cs typeface="Century Gothic" charset="0"/>
            </a:endParaRPr>
          </a:p>
          <a:p>
            <a:pPr defTabSz="45720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spc="-150" dirty="0">
              <a:solidFill>
                <a:prstClr val="black">
                  <a:lumMod val="65000"/>
                  <a:lumOff val="35000"/>
                </a:prstClr>
              </a:solidFill>
              <a:latin typeface="Century Gothic" charset="0"/>
              <a:cs typeface="Century Gothic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4978596" y="2026201"/>
            <a:ext cx="340969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  <a:hlinkClick r:id="rId2"/>
              </a:rPr>
              <a:t>twitter.com/youngenterprise</a:t>
            </a:r>
            <a:endParaRPr lang="en-GB" altLang="en-US" dirty="0">
              <a:solidFill>
                <a:prstClr val="black"/>
              </a:solidFill>
              <a:latin typeface="Century Gothic" panose="020B0502020202020204" pitchFamily="34" charset="0"/>
              <a:ea typeface="ＭＳ Ｐゴシック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6956" r="14050" b="3629"/>
          <a:stretch/>
        </p:blipFill>
        <p:spPr bwMode="auto">
          <a:xfrm>
            <a:off x="893552" y="3950118"/>
            <a:ext cx="2165155" cy="188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10" name="Picture 4" descr="http://bestcamera.biz/wp-content/uploads/2014/08/facebook-logo-icon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65" y="3758763"/>
            <a:ext cx="781229" cy="78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67" y="1806384"/>
            <a:ext cx="781229" cy="78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http://img3.wikia.nocookie.net/__cb20120205042450/glee/images/b/b6/Youtube-logo.pn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728" y="4617354"/>
            <a:ext cx="950501" cy="95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http://www.accesslockservice.com.au/images/pinterest.pn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646" y="2747702"/>
            <a:ext cx="908669" cy="90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 userDrawn="1"/>
        </p:nvSpPr>
        <p:spPr>
          <a:xfrm>
            <a:off x="210253" y="1139423"/>
            <a:ext cx="3586348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2400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Contact your local YE representative: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GB" altLang="en-US" sz="1100" dirty="0">
              <a:solidFill>
                <a:prstClr val="black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2400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Visit </a:t>
            </a:r>
            <a:r>
              <a:rPr lang="en-GB" altLang="en-US" sz="2400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  <a:hlinkClick r:id="rId8"/>
              </a:rPr>
              <a:t>www.y-e.org.uk</a:t>
            </a:r>
            <a:endParaRPr lang="en-GB" altLang="en-US" sz="2400" dirty="0">
              <a:solidFill>
                <a:prstClr val="black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2400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Phone 01865 776 845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2400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Email </a:t>
            </a:r>
            <a:r>
              <a:rPr lang="en-GB" altLang="en-US" sz="2400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  <a:hlinkClick r:id="rId9"/>
              </a:rPr>
              <a:t>info@y-e.org.uk</a:t>
            </a:r>
            <a:endParaRPr lang="en-GB" altLang="en-US" sz="2400" dirty="0">
              <a:solidFill>
                <a:prstClr val="black"/>
              </a:solidFill>
              <a:latin typeface="Century Gothic" panose="020B0502020202020204" pitchFamily="34" charset="0"/>
              <a:ea typeface="ＭＳ Ｐゴシック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4949300" y="3981058"/>
            <a:ext cx="41601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  <a:hlinkClick r:id="rId10"/>
              </a:rPr>
              <a:t>facebook.com/youngenterpriseuk</a:t>
            </a:r>
            <a:endParaRPr lang="en-GB" altLang="en-US" dirty="0">
              <a:solidFill>
                <a:prstClr val="black"/>
              </a:solidFill>
              <a:latin typeface="Century Gothic" panose="020B0502020202020204" pitchFamily="34" charset="0"/>
              <a:ea typeface="ＭＳ Ｐゴシック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5042315" y="3003722"/>
            <a:ext cx="4117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u="sng" dirty="0">
                <a:solidFill>
                  <a:srgbClr val="00B0F0"/>
                </a:solidFill>
                <a:latin typeface="Century Gothic" panose="020B0502020202020204" pitchFamily="34" charset="0"/>
                <a:ea typeface="ＭＳ Ｐゴシック" charset="0"/>
              </a:rPr>
              <a:t>pinterest.com/youngenterprise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063229" y="4996506"/>
            <a:ext cx="449259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u="sng" dirty="0">
                <a:solidFill>
                  <a:srgbClr val="00B0F0"/>
                </a:solidFill>
                <a:latin typeface="Century Gothic" panose="020B0502020202020204" pitchFamily="34" charset="0"/>
                <a:ea typeface="ＭＳ Ｐゴシック" charset="0"/>
              </a:rPr>
              <a:t>youtube.com/youngenterpriseuk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6163436" y="4525095"/>
            <a:ext cx="3464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95C11F"/>
                </a:solidFill>
                <a:latin typeface="Century Gothic" panose="020B0502020202020204" pitchFamily="34" charset="0"/>
                <a:ea typeface="ＭＳ Ｐゴシック" charset="0"/>
              </a:rPr>
              <a:t>See us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163436" y="3519393"/>
            <a:ext cx="3464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95C11F"/>
                </a:solidFill>
                <a:latin typeface="Century Gothic" panose="020B0502020202020204" pitchFamily="34" charset="0"/>
                <a:ea typeface="ＭＳ Ｐゴシック" charset="0"/>
              </a:rPr>
              <a:t>Like us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6006520" y="1540664"/>
            <a:ext cx="3464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95C11F"/>
                </a:solidFill>
                <a:latin typeface="Century Gothic" panose="020B0502020202020204" pitchFamily="34" charset="0"/>
                <a:ea typeface="ＭＳ Ｐゴシック" charset="0"/>
              </a:rPr>
              <a:t>Follow us</a:t>
            </a:r>
          </a:p>
        </p:txBody>
      </p:sp>
      <p:pic>
        <p:nvPicPr>
          <p:cNvPr id="21" name="Picture 20" descr="RGB_FooterPagePanel-03.png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0979"/>
            <a:ext cx="9144000" cy="1208911"/>
          </a:xfrm>
          <a:prstGeom prst="rect">
            <a:avLst/>
          </a:prstGeom>
        </p:spPr>
      </p:pic>
      <p:pic>
        <p:nvPicPr>
          <p:cNvPr id="24" name="Picture 3" descr="C:\Users\ashleigh.baldwin_y-e\AppData\Local\Microsoft\Windows\Temporary Internet Files\Content.IE5\CNOYINSY\MC900432529[1].png">
            <a:hlinkClick r:id="" action="ppaction://noaction"/>
          </p:cNvPr>
          <p:cNvPicPr>
            <a:picLocks noChangeAspect="1" noChangeArrowheads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168" y="1"/>
            <a:ext cx="409832" cy="40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7316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944E0-9EEF-4D5E-B83F-BFA72836ABC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00366-730A-4B1C-9A7E-FEC86A4CFC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7014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76649"/>
          </a:xfrm>
          <a:prstGeom prst="rect">
            <a:avLst/>
          </a:prstGeom>
        </p:spPr>
      </p:pic>
      <p:sp>
        <p:nvSpPr>
          <p:cNvPr id="8" name="TextBox 3"/>
          <p:cNvSpPr txBox="1">
            <a:spLocks noChangeArrowheads="1"/>
          </p:cNvSpPr>
          <p:nvPr userDrawn="1"/>
        </p:nvSpPr>
        <p:spPr bwMode="auto">
          <a:xfrm rot="5400000">
            <a:off x="-1155090" y="1936581"/>
            <a:ext cx="3178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79646"/>
                </a:solidFill>
                <a:latin typeface="Century Gothic" charset="0"/>
                <a:cs typeface="Century Gothic" charset="0"/>
              </a:rPr>
              <a:t>the</a:t>
            </a:r>
            <a:r>
              <a:rPr lang="en-US" sz="2000" b="1" dirty="0">
                <a:solidFill>
                  <a:srgbClr val="F79646"/>
                </a:solidFill>
                <a:latin typeface="Century Gothic" charset="0"/>
                <a:cs typeface="Century Gothic" charset="0"/>
              </a:rPr>
              <a:t> business</a:t>
            </a:r>
            <a:r>
              <a:rPr lang="en-US" sz="2000" dirty="0">
                <a:solidFill>
                  <a:srgbClr val="F79646"/>
                </a:solidFill>
                <a:latin typeface="Century Gothic" charset="0"/>
                <a:cs typeface="Century Gothic" charset="0"/>
              </a:rPr>
              <a:t> of </a:t>
            </a:r>
            <a:r>
              <a:rPr lang="en-US" sz="2000" b="1" dirty="0">
                <a:solidFill>
                  <a:srgbClr val="F79646"/>
                </a:solidFill>
                <a:latin typeface="Century Gothic" charset="0"/>
                <a:cs typeface="Century Gothic" charset="0"/>
              </a:rPr>
              <a:t>life</a:t>
            </a:r>
            <a:endParaRPr lang="en-US" sz="2000" dirty="0">
              <a:solidFill>
                <a:srgbClr val="F79646"/>
              </a:solidFill>
              <a:latin typeface="Century Gothic" charset="0"/>
              <a:cs typeface="Century Gothic" charset="0"/>
            </a:endParaRPr>
          </a:p>
        </p:txBody>
      </p:sp>
      <p:pic>
        <p:nvPicPr>
          <p:cNvPr id="9" name="Picture 8" descr="RGB_ChapterPagePanel_style A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6040"/>
            <a:ext cx="9144000" cy="3918245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28580" y="4164463"/>
            <a:ext cx="5080399" cy="421706"/>
          </a:xfrm>
          <a:prstGeom prst="rect">
            <a:avLst/>
          </a:prstGeom>
        </p:spPr>
        <p:txBody>
          <a:bodyPr/>
          <a:lstStyle>
            <a:lvl1pPr algn="l">
              <a:defRPr sz="2200" b="1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251181" y="4599817"/>
            <a:ext cx="5057798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4" name="Picture 3" descr="C:\Users\ashleigh.baldwin_y-e\AppData\Local\Microsoft\Windows\Temporary Internet Files\Content.IE5\CNOYINSY\MC900432529[1].png">
            <a:hlinkClick r:id="rId4" action="ppaction://hlinksldjump"/>
          </p:cNvPr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168" y="1"/>
            <a:ext cx="409832" cy="40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576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87028"/>
          </a:xfrm>
          <a:prstGeom prst="rect">
            <a:avLst/>
          </a:prstGeom>
          <a:solidFill>
            <a:srgbClr val="FF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prstClr val="white"/>
              </a:solidFill>
            </a:endParaRPr>
          </a:p>
        </p:txBody>
      </p:sp>
      <p:pic>
        <p:nvPicPr>
          <p:cNvPr id="8" name="Picture 2" descr="M:\Events &amp; Marketing\Marketing\Brand\YE Brand Pack\Logos\Logos for docs, ppt, excel etc &amp; digital\Small Text\YE_Logo_SmallText_whiteoutRGB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774" y="5718630"/>
            <a:ext cx="960716" cy="8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2"/>
          <p:cNvSpPr>
            <a:spLocks noGrp="1"/>
          </p:cNvSpPr>
          <p:nvPr>
            <p:ph idx="10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2800" b="1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9" name="Picture 3" descr="C:\Users\ashleigh.baldwin_y-e\AppData\Local\Microsoft\Windows\Temporary Internet Files\Content.IE5\CNOYINSY\MC900432529[1].png">
            <a:hlinkClick r:id="rId3" action="ppaction://hlinksldjump"/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168" y="1"/>
            <a:ext cx="409832" cy="40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5072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2800" b="1" baseline="0">
                <a:solidFill>
                  <a:srgbClr val="FF660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0" name="Picture 9" descr="RGB_FooterPagePanel-0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6147"/>
            <a:ext cx="9144000" cy="1208911"/>
          </a:xfrm>
          <a:prstGeom prst="rect">
            <a:avLst/>
          </a:prstGeom>
        </p:spPr>
      </p:pic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7" name="Picture 3" descr="C:\Users\ashleigh.baldwin_y-e\AppData\Local\Microsoft\Windows\Temporary Internet Files\Content.IE5\CNOYINSY\MC900432529[1].png">
            <a:hlinkClick r:id="rId3" action="ppaction://hlinksldjump"/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168" y="1"/>
            <a:ext cx="409832" cy="40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25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4005-A508-49DB-9CA9-18238C023A04}" type="datetimeFigureOut">
              <a:rPr lang="en-GB" smtClean="0"/>
              <a:t>21/05/2021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A4BD-4EBA-404C-B058-50F96FE6A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4143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1"/>
          <p:cNvSpPr txBox="1">
            <a:spLocks noChangeArrowheads="1"/>
          </p:cNvSpPr>
          <p:nvPr userDrawn="1"/>
        </p:nvSpPr>
        <p:spPr bwMode="auto">
          <a:xfrm>
            <a:off x="210253" y="477560"/>
            <a:ext cx="4644042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spc="-150" dirty="0">
                <a:solidFill>
                  <a:srgbClr val="FF6600"/>
                </a:solidFill>
                <a:latin typeface="Century Gothic" charset="0"/>
                <a:cs typeface="Century Gothic" charset="0"/>
              </a:rPr>
              <a:t>More Information</a:t>
            </a:r>
            <a:br>
              <a:rPr lang="en-US" sz="2000" b="1" spc="-150" dirty="0">
                <a:solidFill>
                  <a:srgbClr val="EEECE1">
                    <a:lumMod val="50000"/>
                  </a:srgbClr>
                </a:solidFill>
                <a:latin typeface="Century Gothic" charset="0"/>
                <a:cs typeface="Century Gothic" charset="0"/>
              </a:rPr>
            </a:br>
            <a:endParaRPr lang="en-US" sz="2000" b="1" spc="-150" dirty="0">
              <a:solidFill>
                <a:srgbClr val="EEECE1">
                  <a:lumMod val="50000"/>
                </a:srgbClr>
              </a:solidFill>
              <a:latin typeface="Century Gothic" charset="0"/>
              <a:cs typeface="Century Gothic" charset="0"/>
            </a:endParaRPr>
          </a:p>
          <a:p>
            <a:pPr defTabSz="45720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spc="-150" dirty="0">
              <a:solidFill>
                <a:prstClr val="black">
                  <a:lumMod val="65000"/>
                  <a:lumOff val="35000"/>
                </a:prstClr>
              </a:solidFill>
              <a:latin typeface="Century Gothic" charset="0"/>
              <a:cs typeface="Century Gothic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978596" y="2026201"/>
            <a:ext cx="340969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  <a:hlinkClick r:id="rId2"/>
              </a:rPr>
              <a:t>twitter.com/youngenterprise</a:t>
            </a:r>
            <a:endParaRPr lang="en-GB" altLang="en-US" dirty="0">
              <a:solidFill>
                <a:prstClr val="black"/>
              </a:solidFill>
              <a:latin typeface="Century Gothic" panose="020B0502020202020204" pitchFamily="34" charset="0"/>
              <a:ea typeface="ＭＳ Ｐゴシック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6956" r="14050" b="3629"/>
          <a:stretch/>
        </p:blipFill>
        <p:spPr bwMode="auto">
          <a:xfrm>
            <a:off x="893552" y="3950118"/>
            <a:ext cx="2165155" cy="188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9" name="Picture 4" descr="http://bestcamera.biz/wp-content/uploads/2014/08/facebook-logo-icon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65" y="3758763"/>
            <a:ext cx="781229" cy="78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67" y="1806384"/>
            <a:ext cx="781229" cy="78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http://img3.wikia.nocookie.net/__cb20120205042450/glee/images/b/b6/Youtube-logo.pn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728" y="4617354"/>
            <a:ext cx="950501" cy="95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http://www.accesslockservice.com.au/images/pinterest.pn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646" y="2747702"/>
            <a:ext cx="908669" cy="90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210253" y="1139423"/>
            <a:ext cx="3586348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2400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Contact your local YE representative: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GB" altLang="en-US" sz="1100" dirty="0">
              <a:solidFill>
                <a:prstClr val="black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2400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Visit </a:t>
            </a:r>
            <a:r>
              <a:rPr lang="en-GB" altLang="en-US" sz="2400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  <a:hlinkClick r:id="rId8"/>
              </a:rPr>
              <a:t>www.y-e.org.uk</a:t>
            </a:r>
            <a:endParaRPr lang="en-GB" altLang="en-US" sz="2400" dirty="0">
              <a:solidFill>
                <a:prstClr val="black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2400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Phone 01865 776 845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2400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Email </a:t>
            </a:r>
            <a:r>
              <a:rPr lang="en-GB" altLang="en-US" sz="2400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  <a:hlinkClick r:id="rId9"/>
              </a:rPr>
              <a:t>info@y-e.org.uk</a:t>
            </a:r>
            <a:endParaRPr lang="en-GB" altLang="en-US" sz="2400" dirty="0">
              <a:solidFill>
                <a:prstClr val="black"/>
              </a:solidFill>
              <a:latin typeface="Century Gothic" panose="020B0502020202020204" pitchFamily="34" charset="0"/>
              <a:ea typeface="ＭＳ Ｐゴシック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4949300" y="3981058"/>
            <a:ext cx="41601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  <a:hlinkClick r:id="rId10"/>
              </a:rPr>
              <a:t>facebook.com/youngenterpriseuk</a:t>
            </a:r>
            <a:endParaRPr lang="en-GB" altLang="en-US" dirty="0">
              <a:solidFill>
                <a:prstClr val="black"/>
              </a:solidFill>
              <a:latin typeface="Century Gothic" panose="020B0502020202020204" pitchFamily="34" charset="0"/>
              <a:ea typeface="ＭＳ Ｐゴシック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5042315" y="3003722"/>
            <a:ext cx="4117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u="sng" dirty="0">
                <a:solidFill>
                  <a:srgbClr val="00B0F0"/>
                </a:solidFill>
                <a:latin typeface="Century Gothic" panose="020B0502020202020204" pitchFamily="34" charset="0"/>
                <a:ea typeface="ＭＳ Ｐゴシック" charset="0"/>
              </a:rPr>
              <a:t>pinterest.com/youngenterprise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5063229" y="4996506"/>
            <a:ext cx="449259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u="sng" dirty="0">
                <a:solidFill>
                  <a:srgbClr val="00B0F0"/>
                </a:solidFill>
                <a:latin typeface="Century Gothic" panose="020B0502020202020204" pitchFamily="34" charset="0"/>
                <a:ea typeface="ＭＳ Ｐゴシック" charset="0"/>
              </a:rPr>
              <a:t>youtube.com/youngenterpriseuk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163436" y="4525095"/>
            <a:ext cx="3464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FF6600"/>
                </a:solidFill>
                <a:latin typeface="Century Gothic" panose="020B0502020202020204" pitchFamily="34" charset="0"/>
                <a:ea typeface="ＭＳ Ｐゴシック" charset="0"/>
              </a:rPr>
              <a:t>See us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6163436" y="3519393"/>
            <a:ext cx="3464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FF6600"/>
                </a:solidFill>
                <a:latin typeface="Century Gothic" panose="020B0502020202020204" pitchFamily="34" charset="0"/>
                <a:ea typeface="ＭＳ Ｐゴシック" charset="0"/>
              </a:rPr>
              <a:t>Like us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006520" y="1540664"/>
            <a:ext cx="3464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FF6600"/>
                </a:solidFill>
                <a:latin typeface="Century Gothic" panose="020B0502020202020204" pitchFamily="34" charset="0"/>
                <a:ea typeface="ＭＳ Ｐゴシック" charset="0"/>
              </a:rPr>
              <a:t>Follow us</a:t>
            </a:r>
          </a:p>
        </p:txBody>
      </p:sp>
      <p:pic>
        <p:nvPicPr>
          <p:cNvPr id="20" name="Picture 19" descr="RGB_FooterPagePanel-02.png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6147"/>
            <a:ext cx="9144000" cy="1208911"/>
          </a:xfrm>
          <a:prstGeom prst="rect">
            <a:avLst/>
          </a:prstGeom>
        </p:spPr>
      </p:pic>
      <p:pic>
        <p:nvPicPr>
          <p:cNvPr id="23" name="Picture 3" descr="C:\Users\ashleigh.baldwin_y-e\AppData\Local\Microsoft\Windows\Temporary Internet Files\Content.IE5\CNOYINSY\MC900432529[1].png">
            <a:hlinkClick r:id="rId1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168" y="1"/>
            <a:ext cx="409832" cy="40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5457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GB_FooterPagePanel-04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558"/>
            <a:ext cx="9144000" cy="1208911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2800" b="1" baseline="0">
                <a:solidFill>
                  <a:srgbClr val="00B0F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8" name="Picture 3" descr="C:\Users\ashleigh.baldwin_y-e\AppData\Local\Microsoft\Windows\Temporary Internet Files\Content.IE5\CNOYINSY\MC900432529[1].png">
            <a:hlinkClick r:id="rId3" action="ppaction://hlinksldjump"/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168" y="1"/>
            <a:ext cx="409832" cy="40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623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0166564-001 copy 2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"/>
          <a:stretch/>
        </p:blipFill>
        <p:spPr>
          <a:xfrm>
            <a:off x="0" y="0"/>
            <a:ext cx="9144000" cy="5518396"/>
          </a:xfrm>
          <a:prstGeom prst="rect">
            <a:avLst/>
          </a:prstGeom>
        </p:spPr>
      </p:pic>
      <p:sp>
        <p:nvSpPr>
          <p:cNvPr id="8" name="TextBox 3"/>
          <p:cNvSpPr txBox="1">
            <a:spLocks noChangeArrowheads="1"/>
          </p:cNvSpPr>
          <p:nvPr userDrawn="1"/>
        </p:nvSpPr>
        <p:spPr bwMode="auto">
          <a:xfrm rot="5400000">
            <a:off x="-1147410" y="1918071"/>
            <a:ext cx="3178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EEECE1"/>
                </a:solidFill>
                <a:latin typeface="Century Gothic" charset="0"/>
                <a:cs typeface="Century Gothic" charset="0"/>
              </a:rPr>
              <a:t>the</a:t>
            </a:r>
            <a:r>
              <a:rPr lang="en-US" sz="2000" b="1" dirty="0">
                <a:solidFill>
                  <a:srgbClr val="EEECE1"/>
                </a:solidFill>
                <a:latin typeface="Century Gothic" charset="0"/>
                <a:cs typeface="Century Gothic" charset="0"/>
              </a:rPr>
              <a:t> business</a:t>
            </a:r>
            <a:r>
              <a:rPr lang="en-US" sz="2000" dirty="0">
                <a:solidFill>
                  <a:srgbClr val="EEECE1"/>
                </a:solidFill>
                <a:latin typeface="Century Gothic" charset="0"/>
                <a:cs typeface="Century Gothic" charset="0"/>
              </a:rPr>
              <a:t> of </a:t>
            </a:r>
            <a:r>
              <a:rPr lang="en-US" sz="2000" b="1" dirty="0">
                <a:solidFill>
                  <a:srgbClr val="EEECE1"/>
                </a:solidFill>
                <a:latin typeface="Century Gothic" charset="0"/>
                <a:cs typeface="Century Gothic" charset="0"/>
              </a:rPr>
              <a:t>life</a:t>
            </a:r>
            <a:endParaRPr lang="en-US" sz="2000" dirty="0">
              <a:solidFill>
                <a:srgbClr val="EEECE1"/>
              </a:solidFill>
              <a:latin typeface="Century Gothic" charset="0"/>
              <a:cs typeface="Century Gothic" charset="0"/>
            </a:endParaRPr>
          </a:p>
        </p:txBody>
      </p:sp>
      <p:pic>
        <p:nvPicPr>
          <p:cNvPr id="10" name="Picture 9" descr="ChapterPagePanel-06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3766"/>
            <a:ext cx="9144000" cy="391824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28580" y="4164463"/>
            <a:ext cx="5080399" cy="421706"/>
          </a:xfrm>
          <a:prstGeom prst="rect">
            <a:avLst/>
          </a:prstGeom>
        </p:spPr>
        <p:txBody>
          <a:bodyPr/>
          <a:lstStyle>
            <a:lvl1pPr algn="l">
              <a:defRPr sz="2200" b="1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251181" y="4599817"/>
            <a:ext cx="5057798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4" name="Picture 3" descr="C:\Users\ashleigh.baldwin_y-e\AppData\Local\Microsoft\Windows\Temporary Internet Files\Content.IE5\CNOYINSY\MC900432529[1].png">
            <a:hlinkClick r:id="rId4" action="ppaction://hlinksldjump"/>
          </p:cNvPr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168" y="1"/>
            <a:ext cx="409832" cy="40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1619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9144000" cy="688702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prstClr val="white"/>
              </a:solidFill>
            </a:endParaRPr>
          </a:p>
        </p:txBody>
      </p:sp>
      <p:pic>
        <p:nvPicPr>
          <p:cNvPr id="7" name="Picture 2" descr="M:\Events &amp; Marketing\Marketing\Brand\YE Brand Pack\Logos\Logos for docs, ppt, excel etc &amp; digital\Small Text\YE_Logo_SmallText_whiteoutRGB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774" y="5718630"/>
            <a:ext cx="960716" cy="8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Placeholder 2"/>
          <p:cNvSpPr>
            <a:spLocks noGrp="1"/>
          </p:cNvSpPr>
          <p:nvPr>
            <p:ph idx="10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2800" b="1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9" name="Picture 3" descr="C:\Users\ashleigh.baldwin_y-e\AppData\Local\Microsoft\Windows\Temporary Internet Files\Content.IE5\CNOYINSY\MC900432529[1].png">
            <a:hlinkClick r:id="rId3" action="ppaction://hlinksldjump"/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168" y="1"/>
            <a:ext cx="409832" cy="40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5491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GB_FooterPagePanel-04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558"/>
            <a:ext cx="9144000" cy="1208911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2800" b="1" baseline="0">
                <a:solidFill>
                  <a:srgbClr val="00B0F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8" name="Picture 3" descr="C:\Users\ashleigh.baldwin_y-e\AppData\Local\Microsoft\Windows\Temporary Internet Files\Content.IE5\CNOYINSY\MC900432529[1].png">
            <a:hlinkClick r:id="rId3" action="ppaction://hlinksldjump"/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168" y="1"/>
            <a:ext cx="409832" cy="40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8091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/>
          <p:cNvSpPr txBox="1">
            <a:spLocks noChangeArrowheads="1"/>
          </p:cNvSpPr>
          <p:nvPr userDrawn="1"/>
        </p:nvSpPr>
        <p:spPr bwMode="auto">
          <a:xfrm>
            <a:off x="210253" y="477560"/>
            <a:ext cx="4644042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spc="-150" dirty="0">
                <a:solidFill>
                  <a:srgbClr val="00B0F0"/>
                </a:solidFill>
                <a:latin typeface="Century Gothic" charset="0"/>
                <a:cs typeface="Century Gothic" charset="0"/>
              </a:rPr>
              <a:t>More Information</a:t>
            </a:r>
            <a:br>
              <a:rPr lang="en-US" sz="2000" b="1" spc="-150" dirty="0">
                <a:solidFill>
                  <a:srgbClr val="95C11F"/>
                </a:solidFill>
                <a:latin typeface="Century Gothic" charset="0"/>
                <a:cs typeface="Century Gothic" charset="0"/>
              </a:rPr>
            </a:br>
            <a:endParaRPr lang="en-US" sz="2000" b="1" spc="-150" dirty="0">
              <a:solidFill>
                <a:srgbClr val="95C11F"/>
              </a:solidFill>
              <a:latin typeface="Century Gothic" charset="0"/>
              <a:cs typeface="Century Gothic" charset="0"/>
            </a:endParaRPr>
          </a:p>
          <a:p>
            <a:pPr defTabSz="45720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spc="-150" dirty="0">
              <a:solidFill>
                <a:prstClr val="black">
                  <a:lumMod val="65000"/>
                  <a:lumOff val="35000"/>
                </a:prstClr>
              </a:solidFill>
              <a:latin typeface="Century Gothic" charset="0"/>
              <a:cs typeface="Century Gothic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4978596" y="2026201"/>
            <a:ext cx="340969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  <a:hlinkClick r:id="rId2"/>
              </a:rPr>
              <a:t>twitter.com/youngenterprise</a:t>
            </a:r>
            <a:endParaRPr lang="en-GB" altLang="en-US" dirty="0">
              <a:solidFill>
                <a:prstClr val="black"/>
              </a:solidFill>
              <a:latin typeface="Century Gothic" panose="020B0502020202020204" pitchFamily="34" charset="0"/>
              <a:ea typeface="ＭＳ Ｐゴシック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6956" r="14050" b="3629"/>
          <a:stretch/>
        </p:blipFill>
        <p:spPr bwMode="auto">
          <a:xfrm>
            <a:off x="893552" y="3950118"/>
            <a:ext cx="2165155" cy="188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10" name="Picture 4" descr="http://bestcamera.biz/wp-content/uploads/2014/08/facebook-logo-icon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65" y="3758763"/>
            <a:ext cx="781229" cy="78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67" y="1806384"/>
            <a:ext cx="781229" cy="78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http://img3.wikia.nocookie.net/__cb20120205042450/glee/images/b/b6/Youtube-logo.pn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728" y="4617354"/>
            <a:ext cx="950501" cy="95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http://www.accesslockservice.com.au/images/pinterest.pn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646" y="2747702"/>
            <a:ext cx="908669" cy="90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 userDrawn="1"/>
        </p:nvSpPr>
        <p:spPr>
          <a:xfrm>
            <a:off x="210253" y="1139423"/>
            <a:ext cx="3586348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2400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Contact your local YE representative: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GB" altLang="en-US" sz="1100" dirty="0">
              <a:solidFill>
                <a:prstClr val="black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2400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Visit </a:t>
            </a:r>
            <a:r>
              <a:rPr lang="en-GB" altLang="en-US" sz="2400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  <a:hlinkClick r:id="rId8"/>
              </a:rPr>
              <a:t>www.y-e.org.uk</a:t>
            </a:r>
            <a:endParaRPr lang="en-GB" altLang="en-US" sz="2400" dirty="0">
              <a:solidFill>
                <a:prstClr val="black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2400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Phone 01865 776 845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2400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Email </a:t>
            </a:r>
            <a:r>
              <a:rPr lang="en-GB" altLang="en-US" sz="2400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  <a:hlinkClick r:id="rId9"/>
              </a:rPr>
              <a:t>info@y-e.org.uk</a:t>
            </a:r>
            <a:endParaRPr lang="en-GB" altLang="en-US" sz="2400" dirty="0">
              <a:solidFill>
                <a:prstClr val="black"/>
              </a:solidFill>
              <a:latin typeface="Century Gothic" panose="020B0502020202020204" pitchFamily="34" charset="0"/>
              <a:ea typeface="ＭＳ Ｐゴシック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4949300" y="3981058"/>
            <a:ext cx="41601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  <a:hlinkClick r:id="rId10"/>
              </a:rPr>
              <a:t>facebook.com/youngenterpriseuk</a:t>
            </a:r>
            <a:endParaRPr lang="en-GB" altLang="en-US" dirty="0">
              <a:solidFill>
                <a:prstClr val="black"/>
              </a:solidFill>
              <a:latin typeface="Century Gothic" panose="020B0502020202020204" pitchFamily="34" charset="0"/>
              <a:ea typeface="ＭＳ Ｐゴシック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5042315" y="3003722"/>
            <a:ext cx="4117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u="sng" dirty="0">
                <a:solidFill>
                  <a:srgbClr val="00B0F0"/>
                </a:solidFill>
                <a:latin typeface="Century Gothic" panose="020B0502020202020204" pitchFamily="34" charset="0"/>
                <a:ea typeface="ＭＳ Ｐゴシック" charset="0"/>
              </a:rPr>
              <a:t>pinterest.com/youngenterprise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063229" y="4996506"/>
            <a:ext cx="449259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u="sng" dirty="0">
                <a:solidFill>
                  <a:srgbClr val="00B0F0"/>
                </a:solidFill>
                <a:latin typeface="Century Gothic" panose="020B0502020202020204" pitchFamily="34" charset="0"/>
                <a:ea typeface="ＭＳ Ｐゴシック" charset="0"/>
              </a:rPr>
              <a:t>youtube.com/youngenterpriseuk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6163436" y="4525095"/>
            <a:ext cx="3464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00B0F0"/>
                </a:solidFill>
                <a:latin typeface="Century Gothic" panose="020B0502020202020204" pitchFamily="34" charset="0"/>
                <a:ea typeface="ＭＳ Ｐゴシック" charset="0"/>
              </a:rPr>
              <a:t>See us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163436" y="3519393"/>
            <a:ext cx="3464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00B0F0"/>
                </a:solidFill>
                <a:latin typeface="Century Gothic" panose="020B0502020202020204" pitchFamily="34" charset="0"/>
                <a:ea typeface="ＭＳ Ｐゴシック" charset="0"/>
              </a:rPr>
              <a:t>Like us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6006520" y="1540664"/>
            <a:ext cx="3464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00B0F0"/>
                </a:solidFill>
                <a:latin typeface="Century Gothic" panose="020B0502020202020204" pitchFamily="34" charset="0"/>
                <a:ea typeface="ＭＳ Ｐゴシック" charset="0"/>
              </a:rPr>
              <a:t>Follow us</a:t>
            </a:r>
          </a:p>
        </p:txBody>
      </p:sp>
      <p:pic>
        <p:nvPicPr>
          <p:cNvPr id="21" name="Picture 20" descr="RGB_FooterPagePanel-04.png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558"/>
            <a:ext cx="9144000" cy="1208911"/>
          </a:xfrm>
          <a:prstGeom prst="rect">
            <a:avLst/>
          </a:prstGeom>
        </p:spPr>
      </p:pic>
      <p:pic>
        <p:nvPicPr>
          <p:cNvPr id="24" name="Picture 3" descr="C:\Users\ashleigh.baldwin_y-e\AppData\Local\Microsoft\Windows\Temporary Internet Files\Content.IE5\CNOYINSY\MC900432529[1].png">
            <a:hlinkClick r:id="rId1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168" y="1"/>
            <a:ext cx="409832" cy="40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5706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2800" b="1" baseline="0">
                <a:solidFill>
                  <a:srgbClr val="FF660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0" name="Picture 9" descr="RGB_FooterPagePanel-0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6147"/>
            <a:ext cx="9144000" cy="1208911"/>
          </a:xfrm>
          <a:prstGeom prst="rect">
            <a:avLst/>
          </a:prstGeom>
        </p:spPr>
      </p:pic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7" name="Picture 3" descr="C:\Users\ashleigh.baldwin_y-e\AppData\Local\Microsoft\Windows\Temporary Internet Files\Content.IE5\CNOYINSY\MC900432529[1].png">
            <a:hlinkClick r:id="rId3" action="ppaction://hlinksldjump"/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168" y="1"/>
            <a:ext cx="409832" cy="40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4729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GB_FooterPagePanel-05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4445"/>
            <a:ext cx="9144000" cy="120891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2800" b="1" baseline="0">
                <a:solidFill>
                  <a:srgbClr val="0070C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3" descr="C:\Users\ashleigh.baldwin_y-e\AppData\Local\Microsoft\Windows\Temporary Internet Files\Content.IE5\CNOYINSY\MC900432529[1].png">
            <a:hlinkClick r:id="rId3" action="ppaction://hlinksldjump"/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168" y="1"/>
            <a:ext cx="409832" cy="40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776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4005-A508-49DB-9CA9-18238C023A0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A4BD-4EBA-404C-B058-50F96FE6A7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4130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4005-A508-49DB-9CA9-18238C023A0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A4BD-4EBA-404C-B058-50F96FE6A7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875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4005-A508-49DB-9CA9-18238C023A04}" type="datetimeFigureOut">
              <a:rPr lang="en-GB" smtClean="0"/>
              <a:t>21/05/2021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A4BD-4EBA-404C-B058-50F96FE6A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957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4005-A508-49DB-9CA9-18238C023A0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A4BD-4EBA-404C-B058-50F96FE6A7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241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4005-A508-49DB-9CA9-18238C023A0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A4BD-4EBA-404C-B058-50F96FE6A7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467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4005-A508-49DB-9CA9-18238C023A0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A4BD-4EBA-404C-B058-50F96FE6A7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2317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4005-A508-49DB-9CA9-18238C023A0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A4BD-4EBA-404C-B058-50F96FE6A7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759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4005-A508-49DB-9CA9-18238C023A0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A4BD-4EBA-404C-B058-50F96FE6A7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4298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4005-A508-49DB-9CA9-18238C023A0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A4BD-4EBA-404C-B058-50F96FE6A7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635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4005-A508-49DB-9CA9-18238C023A0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A4BD-4EBA-404C-B058-50F96FE6A7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0991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4005-A508-49DB-9CA9-18238C023A0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A4BD-4EBA-404C-B058-50F96FE6A7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5869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4005-A508-49DB-9CA9-18238C023A0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A4BD-4EBA-404C-B058-50F96FE6A7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4913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nk Doodl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Divider_3_plain-02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53646" y="342655"/>
            <a:ext cx="4413739" cy="624499"/>
          </a:xfrm>
          <a:prstGeom prst="rect">
            <a:avLst/>
          </a:prstGeom>
        </p:spPr>
        <p:txBody>
          <a:bodyPr/>
          <a:lstStyle>
            <a:lvl1pPr algn="l">
              <a:defRPr sz="2400" b="1" i="0" spc="-150">
                <a:solidFill>
                  <a:srgbClr val="BED600"/>
                </a:solidFill>
                <a:latin typeface="Lucida Fax"/>
                <a:cs typeface="Lucida Fax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53646" y="984738"/>
            <a:ext cx="4413739" cy="4122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BED600"/>
                </a:solidFill>
                <a:latin typeface="Lucida Fax"/>
                <a:cs typeface="Lucida Fax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098559" y="2940538"/>
            <a:ext cx="4682041" cy="3630224"/>
          </a:xfrm>
          <a:prstGeom prst="rect">
            <a:avLst/>
          </a:prstGeom>
        </p:spPr>
        <p:txBody>
          <a:bodyPr vert="horz" anchor="ctr"/>
          <a:lstStyle>
            <a:lvl1pPr algn="ctr">
              <a:buNone/>
              <a:defRPr sz="1800" b="0" i="0">
                <a:solidFill>
                  <a:srgbClr val="BED600"/>
                </a:solidFill>
                <a:latin typeface="Lucida Fax"/>
                <a:cs typeface="Lucida Fax"/>
              </a:defRPr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5066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4005-A508-49DB-9CA9-18238C023A04}" type="datetimeFigureOut">
              <a:rPr lang="en-GB" smtClean="0"/>
              <a:t>21/05/2021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A4BD-4EBA-404C-B058-50F96FE6A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4187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Doodl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Divider_1_plain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53646" y="342655"/>
            <a:ext cx="4413739" cy="624499"/>
          </a:xfrm>
          <a:prstGeom prst="rect">
            <a:avLst/>
          </a:prstGeom>
        </p:spPr>
        <p:txBody>
          <a:bodyPr/>
          <a:lstStyle>
            <a:lvl1pPr algn="l">
              <a:defRPr sz="2400" b="1" i="0" spc="-150">
                <a:solidFill>
                  <a:srgbClr val="E6007E"/>
                </a:solidFill>
                <a:latin typeface="Lucida Fax"/>
                <a:cs typeface="Lucida Fax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53646" y="984738"/>
            <a:ext cx="4413739" cy="4122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E6007E"/>
                </a:solidFill>
                <a:latin typeface="Lucida Fax"/>
                <a:cs typeface="Lucida Fax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098559" y="2940538"/>
            <a:ext cx="4682041" cy="3630224"/>
          </a:xfrm>
          <a:prstGeom prst="rect">
            <a:avLst/>
          </a:prstGeom>
        </p:spPr>
        <p:txBody>
          <a:bodyPr vert="horz" anchor="ctr"/>
          <a:lstStyle>
            <a:lvl1pPr algn="ctr">
              <a:buNone/>
              <a:defRPr sz="1800" b="0" i="0">
                <a:solidFill>
                  <a:srgbClr val="E6007E"/>
                </a:solidFill>
                <a:latin typeface="Lucida Fax"/>
                <a:cs typeface="Lucida Fax"/>
              </a:defRPr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493397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8300" y="6551613"/>
            <a:ext cx="7681913" cy="28733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1pPr>
            <a:lvl2pPr>
              <a:buNone/>
              <a:defRPr sz="900">
                <a:solidFill>
                  <a:schemeClr val="bg2"/>
                </a:solidFill>
              </a:defRPr>
            </a:lvl2pPr>
            <a:lvl3pPr>
              <a:buNone/>
              <a:defRPr sz="900">
                <a:solidFill>
                  <a:schemeClr val="bg2"/>
                </a:solidFill>
              </a:defRPr>
            </a:lvl3pPr>
            <a:lvl4pPr>
              <a:buNone/>
              <a:defRPr sz="900">
                <a:solidFill>
                  <a:schemeClr val="bg2"/>
                </a:solidFill>
              </a:defRPr>
            </a:lvl4pPr>
            <a:lvl5pPr>
              <a:buNone/>
              <a:defRPr sz="9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68300" y="304800"/>
            <a:ext cx="7681913" cy="368300"/>
          </a:xfrm>
          <a:prstGeom prst="rect">
            <a:avLst/>
          </a:prstGeom>
        </p:spPr>
        <p:txBody>
          <a:bodyPr vert="horz" lIns="0" tIns="0" rIns="0" bIns="0" anchor="b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900">
                <a:solidFill>
                  <a:srgbClr val="4F81BD"/>
                </a:solidFill>
              </a:defRPr>
            </a:lvl1pPr>
            <a:lvl2pPr>
              <a:defRPr>
                <a:solidFill>
                  <a:srgbClr val="4F81BD"/>
                </a:solidFill>
              </a:defRPr>
            </a:lvl2pPr>
            <a:lvl3pPr>
              <a:defRPr>
                <a:solidFill>
                  <a:srgbClr val="4F81BD"/>
                </a:solidFill>
              </a:defRPr>
            </a:lvl3pPr>
            <a:lvl4pPr>
              <a:defRPr>
                <a:solidFill>
                  <a:srgbClr val="4F81BD"/>
                </a:solidFill>
              </a:defRPr>
            </a:lvl4pPr>
            <a:lvl5pPr>
              <a:defRPr>
                <a:solidFill>
                  <a:srgbClr val="4F81BD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5985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43021"/>
            <a:ext cx="7035800" cy="516671"/>
          </a:xfrm>
          <a:prstGeom prst="rect">
            <a:avLst/>
          </a:prstGeom>
        </p:spPr>
        <p:txBody>
          <a:bodyPr/>
          <a:lstStyle>
            <a:lvl1pPr algn="l">
              <a:defRPr sz="2400" b="1" i="0" spc="-150">
                <a:solidFill>
                  <a:srgbClr val="E6007E"/>
                </a:solidFill>
                <a:latin typeface="Lucida Fax"/>
                <a:cs typeface="Lucida Fax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424354"/>
            <a:ext cx="7035800" cy="8811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>
                <a:solidFill>
                  <a:srgbClr val="3C3C3C"/>
                </a:solidFill>
                <a:latin typeface="Lucida Fax"/>
                <a:cs typeface="Lucida Fax"/>
              </a:defRPr>
            </a:lvl1pPr>
            <a:lvl2pPr>
              <a:defRPr b="0" i="0">
                <a:latin typeface="Lucida Fax"/>
                <a:cs typeface="Lucida Fax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" y="2411046"/>
            <a:ext cx="7035800" cy="3684954"/>
          </a:xfrm>
          <a:prstGeom prst="rect">
            <a:avLst/>
          </a:prstGeom>
        </p:spPr>
        <p:txBody>
          <a:bodyPr/>
          <a:lstStyle>
            <a:lvl1pPr marL="176213" indent="-176213">
              <a:buClr>
                <a:srgbClr val="00ABA8"/>
              </a:buClr>
              <a:buFont typeface="Arial"/>
              <a:buChar char="•"/>
              <a:defRPr sz="1400" b="0" i="0" baseline="0">
                <a:solidFill>
                  <a:srgbClr val="3C3C3C"/>
                </a:solidFill>
                <a:latin typeface="Lucida Fax"/>
                <a:cs typeface="Lucida Fax"/>
              </a:defRPr>
            </a:lvl1pPr>
            <a:lvl2pPr marL="0" indent="0">
              <a:buFont typeface="Arial"/>
              <a:buNone/>
              <a:defRPr sz="1400" b="0" i="0" baseline="0">
                <a:latin typeface="Lucida Fax"/>
                <a:cs typeface="Lucida Fax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2930525" y="6356350"/>
            <a:ext cx="4222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9B92F2C-52B3-4979-B2A1-3BCDF44D45B9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6950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ivider_1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53646" y="342655"/>
            <a:ext cx="4413739" cy="624499"/>
          </a:xfrm>
          <a:prstGeom prst="rect">
            <a:avLst/>
          </a:prstGeom>
        </p:spPr>
        <p:txBody>
          <a:bodyPr/>
          <a:lstStyle>
            <a:lvl1pPr algn="l">
              <a:defRPr sz="2400" b="1" i="0" spc="-150">
                <a:solidFill>
                  <a:srgbClr val="E6007E"/>
                </a:solidFill>
                <a:latin typeface="Lucida Fax"/>
                <a:cs typeface="Lucida Fax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53646" y="984738"/>
            <a:ext cx="4413739" cy="4122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E6007E"/>
                </a:solidFill>
                <a:latin typeface="Lucida Fax"/>
                <a:cs typeface="Lucida Fax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6298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ivider_2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53646" y="342655"/>
            <a:ext cx="4413739" cy="624499"/>
          </a:xfrm>
          <a:prstGeom prst="rect">
            <a:avLst/>
          </a:prstGeom>
        </p:spPr>
        <p:txBody>
          <a:bodyPr/>
          <a:lstStyle>
            <a:lvl1pPr algn="l">
              <a:defRPr sz="2400" b="1" i="0" spc="-150">
                <a:solidFill>
                  <a:srgbClr val="00ABA8"/>
                </a:solidFill>
                <a:latin typeface="Lucida Fax"/>
                <a:cs typeface="Lucida Fax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53646" y="984738"/>
            <a:ext cx="4413739" cy="4122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0ABA8"/>
                </a:solidFill>
                <a:latin typeface="Lucida Fax"/>
                <a:cs typeface="Lucida Fax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4779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ivider_3-03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53646" y="342655"/>
            <a:ext cx="4413739" cy="624499"/>
          </a:xfrm>
          <a:prstGeom prst="rect">
            <a:avLst/>
          </a:prstGeom>
        </p:spPr>
        <p:txBody>
          <a:bodyPr/>
          <a:lstStyle>
            <a:lvl1pPr algn="l">
              <a:defRPr sz="2400" b="1" i="0" spc="-150">
                <a:solidFill>
                  <a:srgbClr val="BED600"/>
                </a:solidFill>
                <a:latin typeface="Lucida Fax"/>
                <a:cs typeface="Lucida Fax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53646" y="984738"/>
            <a:ext cx="4413739" cy="4122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BED600"/>
                </a:solidFill>
                <a:latin typeface="Lucida Fax"/>
                <a:cs typeface="Lucida Fax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37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Yellow Doodl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Divider_2_plain-01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53646" y="342655"/>
            <a:ext cx="4413739" cy="624499"/>
          </a:xfrm>
          <a:prstGeom prst="rect">
            <a:avLst/>
          </a:prstGeom>
        </p:spPr>
        <p:txBody>
          <a:bodyPr/>
          <a:lstStyle>
            <a:lvl1pPr algn="l">
              <a:defRPr sz="2400" b="1" i="0" spc="-150">
                <a:solidFill>
                  <a:srgbClr val="00ABA8"/>
                </a:solidFill>
                <a:latin typeface="Lucida Fax"/>
                <a:cs typeface="Lucida Fax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53646" y="984738"/>
            <a:ext cx="4413739" cy="4122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0ABA8"/>
                </a:solidFill>
                <a:latin typeface="Lucida Fax"/>
                <a:cs typeface="Lucida Fax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098559" y="2940538"/>
            <a:ext cx="4682041" cy="3630224"/>
          </a:xfrm>
          <a:prstGeom prst="rect">
            <a:avLst/>
          </a:prstGeom>
        </p:spPr>
        <p:txBody>
          <a:bodyPr vert="horz" anchor="ctr"/>
          <a:lstStyle>
            <a:lvl1pPr algn="ctr">
              <a:buNone/>
              <a:defRPr sz="1800" b="0" i="0">
                <a:solidFill>
                  <a:srgbClr val="00ABA8"/>
                </a:solidFill>
                <a:latin typeface="Lucida Fax"/>
                <a:cs typeface="Lucida Fax"/>
              </a:defRPr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827495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815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4005-A508-49DB-9CA9-18238C023A04}" type="datetimeFigureOut">
              <a:rPr lang="en-GB" smtClean="0"/>
              <a:t>21/05/2021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A4BD-4EBA-404C-B058-50F96FE6A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71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4005-A508-49DB-9CA9-18238C023A04}" type="datetimeFigureOut">
              <a:rPr lang="en-GB" smtClean="0"/>
              <a:t>21/05/2021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A4BD-4EBA-404C-B058-50F96FE6A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825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4005-A508-49DB-9CA9-18238C023A04}" type="datetimeFigureOut">
              <a:rPr lang="en-GB" smtClean="0"/>
              <a:t>21/05/2021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A4BD-4EBA-404C-B058-50F96FE6A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320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4005-A508-49DB-9CA9-18238C023A04}" type="datetimeFigureOut">
              <a:rPr lang="en-GB" smtClean="0"/>
              <a:t>21/05/2021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A4BD-4EBA-404C-B058-50F96FE6A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074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D4005-A508-49DB-9CA9-18238C023A04}" type="datetimeFigureOut">
              <a:rPr lang="en-GB" smtClean="0"/>
              <a:t>21/05/2021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3A4BD-4EBA-404C-B058-50F96FE6A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6" r:id="rId12"/>
    <p:sldLayoutId id="2147483747" r:id="rId13"/>
    <p:sldLayoutId id="2147483748" r:id="rId14"/>
    <p:sldLayoutId id="2147483749" r:id="rId15"/>
    <p:sldLayoutId id="2147483750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513E7F8-29E8-47A3-BBC4-F445191FF39C}" type="datetimeFigureOut">
              <a:rPr lang="en-GB" smtClean="0">
                <a:solidFill>
                  <a:prstClr val="black">
                    <a:tint val="75000"/>
                  </a:prstClr>
                </a:solidFill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21/05/2021</a:t>
            </a:fld>
            <a:endParaRPr lang="en-GB">
              <a:solidFill>
                <a:prstClr val="black">
                  <a:tint val="75000"/>
                </a:prstClr>
              </a:solidFill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94007EBA-EF40-424D-9C6D-8BA8A0A44B0A}" type="slidenum">
              <a:rPr lang="en-GB" smtClean="0">
                <a:solidFill>
                  <a:prstClr val="black">
                    <a:tint val="75000"/>
                  </a:prstClr>
                </a:solidFill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33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513E7F8-29E8-47A3-BBC4-F445191FF39C}" type="datetimeFigureOut">
              <a:rPr lang="en-GB" smtClean="0">
                <a:solidFill>
                  <a:prstClr val="black">
                    <a:tint val="75000"/>
                  </a:prstClr>
                </a:solidFill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21/05/2021</a:t>
            </a:fld>
            <a:endParaRPr lang="en-GB">
              <a:solidFill>
                <a:prstClr val="black">
                  <a:tint val="75000"/>
                </a:prstClr>
              </a:solidFill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94007EBA-EF40-424D-9C6D-8BA8A0A44B0A}" type="slidenum">
              <a:rPr lang="en-GB" smtClean="0">
                <a:solidFill>
                  <a:prstClr val="black">
                    <a:tint val="75000"/>
                  </a:prstClr>
                </a:solidFill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99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D8102AC-35E4-49E8-A93B-1A6CE1C9DCB3}" type="datetimeFigureOut">
              <a:rPr lang="en-GB" smtClean="0">
                <a:solidFill>
                  <a:prstClr val="black">
                    <a:tint val="75000"/>
                  </a:prstClr>
                </a:solidFill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21/05/2021</a:t>
            </a:fld>
            <a:endParaRPr lang="en-GB">
              <a:solidFill>
                <a:prstClr val="black">
                  <a:tint val="75000"/>
                </a:prstClr>
              </a:solidFill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D3D82770-E498-4E2E-AD73-C9FE1C0C6435}" type="slidenum">
              <a:rPr lang="en-GB" smtClean="0">
                <a:solidFill>
                  <a:prstClr val="black">
                    <a:tint val="75000"/>
                  </a:prstClr>
                </a:solidFill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25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36FBADDA-CC76-4211-8B1A-9D77D41A78DA}" type="datetimeFigureOut">
              <a:rPr lang="en-GB" smtClean="0">
                <a:solidFill>
                  <a:prstClr val="black">
                    <a:tint val="75000"/>
                  </a:prstClr>
                </a:solidFill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21/05/2021</a:t>
            </a:fld>
            <a:endParaRPr lang="en-GB">
              <a:solidFill>
                <a:prstClr val="black">
                  <a:tint val="75000"/>
                </a:prstClr>
              </a:solidFill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ECBAAF2D-E2D2-4152-A29B-5FBF6B25CA1E}" type="slidenum">
              <a:rPr lang="en-GB" smtClean="0">
                <a:solidFill>
                  <a:prstClr val="black">
                    <a:tint val="75000"/>
                  </a:prstClr>
                </a:solidFill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49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D4005-A508-49DB-9CA9-18238C023A0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3A4BD-4EBA-404C-B058-50F96FE6A7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0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  <p:sldLayoutId id="2147483833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P-Powerpoint-template-16-9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720"/>
            <a:ext cx="9152466" cy="687452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1483584"/>
            <a:ext cx="608907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9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xStyles>
    <p:titleStyle>
      <a:lvl1pPr algn="l" defTabSz="457189" rtl="0" eaLnBrk="1" latinLnBrk="0" hangingPunct="1">
        <a:spcBef>
          <a:spcPct val="0"/>
        </a:spcBef>
        <a:buNone/>
        <a:defRPr sz="3500" kern="1200">
          <a:solidFill>
            <a:schemeClr val="bg1"/>
          </a:solidFill>
          <a:latin typeface="Arial Black"/>
          <a:ea typeface="+mj-ea"/>
          <a:cs typeface="Arial Black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hyperlink" Target="https://www.jaworldwide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hyperlink" Target="http://jaeurope.org/" TargetMode="External"/><Relationship Id="rId5" Type="http://schemas.openxmlformats.org/officeDocument/2006/relationships/hyperlink" Target="http://www.young-enterprise.org.uk/" TargetMode="External"/><Relationship Id="rId4" Type="http://schemas.openxmlformats.org/officeDocument/2006/relationships/image" Target="../media/image2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f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11" Type="http://schemas.openxmlformats.org/officeDocument/2006/relationships/image" Target="../media/image41.png"/><Relationship Id="rId5" Type="http://schemas.openxmlformats.org/officeDocument/2006/relationships/image" Target="../media/image28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38.xml"/><Relationship Id="rId1" Type="http://schemas.openxmlformats.org/officeDocument/2006/relationships/video" Target="https://www.youtube.com/embed/AOGDNYWfjrE?start=104&amp;feature=oembed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38.xml"/><Relationship Id="rId1" Type="http://schemas.openxmlformats.org/officeDocument/2006/relationships/video" Target="https://www.youtube.com/embed/aLNY0WSJlOs?start=84&amp;feature=oembed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http://share.jayeapps.com/uploads/8916e4c4e0aa5d2cb7b7832c7f8e43cb/images/JA-YE%20EUROPE%20NETWORK%20map%2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6" r="16010" b="6248"/>
          <a:stretch/>
        </p:blipFill>
        <p:spPr bwMode="auto">
          <a:xfrm>
            <a:off x="4107833" y="857250"/>
            <a:ext cx="5036168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1" y="1234060"/>
            <a:ext cx="3878356" cy="2345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73023" y="4924442"/>
            <a:ext cx="3733800" cy="1377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spcBef>
                <a:spcPct val="50000"/>
              </a:spcBef>
              <a:defRPr/>
            </a:pPr>
            <a:r>
              <a:rPr lang="cy-GB" sz="135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  <a:hlinkClick r:id="rId5"/>
              </a:rPr>
              <a:t>www.y-e.org.uk</a:t>
            </a:r>
          </a:p>
          <a:p>
            <a:pPr algn="ctr" defTabSz="685800">
              <a:lnSpc>
                <a:spcPct val="120000"/>
              </a:lnSpc>
              <a:spcBef>
                <a:spcPct val="50000"/>
              </a:spcBef>
              <a:defRPr/>
            </a:pPr>
            <a:r>
              <a:rPr lang="cy-GB" sz="135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  <a:hlinkClick r:id="rId6"/>
              </a:rPr>
              <a:t>http://jaeurope.org</a:t>
            </a:r>
          </a:p>
          <a:p>
            <a:pPr algn="ctr" defTabSz="685800">
              <a:lnSpc>
                <a:spcPct val="120000"/>
              </a:lnSpc>
              <a:spcBef>
                <a:spcPct val="50000"/>
              </a:spcBef>
              <a:defRPr/>
            </a:pPr>
            <a:r>
              <a:rPr lang="cy-GB" sz="135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  <a:hlinkClick r:id="rId7"/>
              </a:rPr>
              <a:t>https://www.jaworldwide.org</a:t>
            </a:r>
          </a:p>
          <a:p>
            <a:pPr algn="ctr" defTabSz="685800">
              <a:lnSpc>
                <a:spcPct val="120000"/>
              </a:lnSpc>
              <a:spcBef>
                <a:spcPct val="50000"/>
              </a:spcBef>
              <a:defRPr/>
            </a:pPr>
            <a:endParaRPr lang="en-GB" altLang="en-US" sz="1350" kern="0">
              <a:solidFill>
                <a:prstClr val="black"/>
              </a:solidFill>
              <a:latin typeface="Century Gothic" panose="020B0502020202020204" pitchFamily="3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249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B49711-FC4E-4FE8-9688-1C9C97B4F7E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18" y="89891"/>
            <a:ext cx="2309166" cy="1350682"/>
          </a:xfrm>
          <a:prstGeom prst="rect">
            <a:avLst/>
          </a:prstGeom>
          <a:noFill/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4F87D5-1520-4E91-A6DC-7CA1DD6B7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033" y="5929641"/>
            <a:ext cx="824453" cy="82445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817B70B-47C7-43DA-8024-8349A73D1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72" y="5715000"/>
            <a:ext cx="1143000" cy="1143000"/>
          </a:xfrm>
          <a:prstGeom prst="rect">
            <a:avLst/>
          </a:prstGeom>
        </p:spPr>
      </p:pic>
      <p:pic>
        <p:nvPicPr>
          <p:cNvPr id="21" name="Picture 20" descr="A picture containing text, first-aid kit&#10;&#10;Description automatically generated">
            <a:extLst>
              <a:ext uri="{FF2B5EF4-FFF2-40B4-BE49-F238E27FC236}">
                <a16:creationId xmlns:a16="http://schemas.microsoft.com/office/drawing/2014/main" id="{C21BC4DE-2097-4F26-8480-BC5F1002A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93" y="5735158"/>
            <a:ext cx="894875" cy="894875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0507941C-28FB-4F1F-847D-B2360DA11A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33" y="5908535"/>
            <a:ext cx="755929" cy="755929"/>
          </a:xfrm>
          <a:prstGeom prst="rect">
            <a:avLst/>
          </a:prstGeom>
        </p:spPr>
      </p:pic>
      <p:sp>
        <p:nvSpPr>
          <p:cNvPr id="7" name="Shape 127">
            <a:extLst>
              <a:ext uri="{FF2B5EF4-FFF2-40B4-BE49-F238E27FC236}">
                <a16:creationId xmlns:a16="http://schemas.microsoft.com/office/drawing/2014/main" id="{9D5463C5-32CE-4EEA-A41A-9CDC055E3C1E}"/>
              </a:ext>
            </a:extLst>
          </p:cNvPr>
          <p:cNvSpPr/>
          <p:nvPr/>
        </p:nvSpPr>
        <p:spPr>
          <a:xfrm>
            <a:off x="338733" y="1109703"/>
            <a:ext cx="72200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4000" b="1">
                <a:latin typeface="Futura Std"/>
                <a:ea typeface="Futura Std"/>
                <a:cs typeface="Futura Std"/>
                <a:sym typeface="Futura Std"/>
              </a:defRPr>
            </a:lvl1pPr>
          </a:lstStyle>
          <a:p>
            <a:pPr lvl="0"/>
            <a:endParaRPr lang="en-GB" sz="2812" dirty="0">
              <a:solidFill>
                <a:prstClr val="black"/>
              </a:solidFill>
            </a:endParaRPr>
          </a:p>
        </p:txBody>
      </p:sp>
      <p:sp>
        <p:nvSpPr>
          <p:cNvPr id="8" name="Shape 127">
            <a:extLst>
              <a:ext uri="{FF2B5EF4-FFF2-40B4-BE49-F238E27FC236}">
                <a16:creationId xmlns:a16="http://schemas.microsoft.com/office/drawing/2014/main" id="{E867DF45-1E7E-402D-82FE-A162C715602F}"/>
              </a:ext>
            </a:extLst>
          </p:cNvPr>
          <p:cNvSpPr/>
          <p:nvPr/>
        </p:nvSpPr>
        <p:spPr>
          <a:xfrm>
            <a:off x="338733" y="1109704"/>
            <a:ext cx="72200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4000" b="1">
                <a:latin typeface="Futura Std"/>
                <a:ea typeface="Futura Std"/>
                <a:cs typeface="Futura Std"/>
                <a:sym typeface="Futura Std"/>
              </a:defRPr>
            </a:lvl1pPr>
          </a:lstStyle>
          <a:p>
            <a:pPr defTabSz="914353"/>
            <a:endParaRPr sz="2812" dirty="0">
              <a:solidFill>
                <a:srgbClr val="B8BF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129">
            <a:extLst>
              <a:ext uri="{FF2B5EF4-FFF2-40B4-BE49-F238E27FC236}">
                <a16:creationId xmlns:a16="http://schemas.microsoft.com/office/drawing/2014/main" id="{F100042F-D1B3-44CC-8BDE-A91341271EF2}"/>
              </a:ext>
            </a:extLst>
          </p:cNvPr>
          <p:cNvSpPr/>
          <p:nvPr/>
        </p:nvSpPr>
        <p:spPr>
          <a:xfrm>
            <a:off x="220986" y="2537107"/>
            <a:ext cx="3257303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4000" b="1">
                <a:latin typeface="Futura Std"/>
                <a:ea typeface="Futura Std"/>
                <a:cs typeface="Futura Std"/>
                <a:sym typeface="Futura Std"/>
              </a:defRPr>
            </a:lvl1pPr>
          </a:lstStyle>
          <a:p>
            <a:pPr defTabSz="914353"/>
            <a:r>
              <a:rPr lang="cy-GB" sz="2812" dirty="0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 mae'n gweithio?</a:t>
            </a:r>
          </a:p>
        </p:txBody>
      </p:sp>
      <p:sp>
        <p:nvSpPr>
          <p:cNvPr id="11" name="Shape 130">
            <a:extLst>
              <a:ext uri="{FF2B5EF4-FFF2-40B4-BE49-F238E27FC236}">
                <a16:creationId xmlns:a16="http://schemas.microsoft.com/office/drawing/2014/main" id="{36DB2B2F-5190-4629-906F-E483E0F8A40E}"/>
              </a:ext>
            </a:extLst>
          </p:cNvPr>
          <p:cNvSpPr/>
          <p:nvPr/>
        </p:nvSpPr>
        <p:spPr>
          <a:xfrm>
            <a:off x="458155" y="3089055"/>
            <a:ext cx="8620149" cy="2840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t">
            <a:spAutoFit/>
          </a:bodyPr>
          <a:lstStyle/>
          <a:p>
            <a:pPr marL="234315" indent="-234315" defTabSz="914353">
              <a:lnSpc>
                <a:spcPct val="120000"/>
              </a:lnSpc>
              <a:buSzPct val="75000"/>
              <a:buFontTx/>
              <a:buChar char="•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9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Futura Std"/>
              </a:rPr>
              <a:t>Gallwch ddewis gweithio mewn tîm o hyd at 8 neu'n unigol</a:t>
            </a:r>
          </a:p>
          <a:p>
            <a:pPr marL="234315" indent="-234315" defTabSz="914353">
              <a:lnSpc>
                <a:spcPct val="120000"/>
              </a:lnSpc>
              <a:buSzPct val="75000"/>
              <a:buFontTx/>
              <a:buChar char="•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50" dirty="0">
                <a:latin typeface="Arial"/>
                <a:cs typeface="Arial"/>
                <a:sym typeface="Futura Std"/>
              </a:rPr>
              <a:t>Mae 2 gystadleuaeth wythnosol i gystadlu ynddynt a Chystadleuaeth Genedlaethol</a:t>
            </a:r>
          </a:p>
          <a:p>
            <a:pPr marL="234315" indent="-234315" defTabSz="914353">
              <a:lnSpc>
                <a:spcPct val="120000"/>
              </a:lnSpc>
              <a:buSzPct val="75000"/>
              <a:buFontTx/>
              <a:buChar char="•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50" dirty="0">
                <a:latin typeface="Arial"/>
                <a:cs typeface="Arial"/>
                <a:sym typeface="Futura Std"/>
              </a:rPr>
              <a:t>Ar ddiwedd yr Her, rydych chi'n talu'ch £5 yn ôl ynghyd ag etifeddiaeth o £1 os gwnewch elw i helpu i gadw Papur Pumpunt i fynd</a:t>
            </a:r>
          </a:p>
          <a:p>
            <a:pPr marL="234315" indent="-234315" defTabSz="914353">
              <a:lnSpc>
                <a:spcPct val="120000"/>
              </a:lnSpc>
              <a:buSzPct val="75000"/>
              <a:buFontTx/>
              <a:buChar char="•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9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Futura Std"/>
              </a:rPr>
              <a:t>Gallwch chi gadw'r elw a mater i chi yw penderfynu sut i'w wario</a:t>
            </a:r>
          </a:p>
          <a:p>
            <a:pPr marL="234315" indent="-234315" defTabSz="914353">
              <a:lnSpc>
                <a:spcPct val="120000"/>
              </a:lnSpc>
              <a:buSzPct val="75000"/>
              <a:buFontTx/>
              <a:buChar char="•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9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Futura Std"/>
              </a:rPr>
              <a:t>Yn 2021 bydd yr Her yn rhedeg o ddydd Dydd Llun 7fed Mehefin - Dydd Gwener 2il Gorffennaf</a:t>
            </a:r>
          </a:p>
        </p:txBody>
      </p:sp>
      <p:sp>
        <p:nvSpPr>
          <p:cNvPr id="12" name="Shape 128">
            <a:extLst>
              <a:ext uri="{FF2B5EF4-FFF2-40B4-BE49-F238E27FC236}">
                <a16:creationId xmlns:a16="http://schemas.microsoft.com/office/drawing/2014/main" id="{2F6E0A0D-9052-4558-915E-92645D61A747}"/>
              </a:ext>
            </a:extLst>
          </p:cNvPr>
          <p:cNvSpPr/>
          <p:nvPr/>
        </p:nvSpPr>
        <p:spPr>
          <a:xfrm>
            <a:off x="321049" y="1486448"/>
            <a:ext cx="8466535" cy="948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>
            <a:lvl1pPr algn="l">
              <a:defRPr sz="2700">
                <a:latin typeface="Futura Std"/>
                <a:ea typeface="Futura Std"/>
                <a:cs typeface="Futura Std"/>
                <a:sym typeface="Futura Std"/>
              </a:defRPr>
            </a:lvl1pPr>
          </a:lstStyle>
          <a:p>
            <a:pPr defTabSz="914353"/>
            <a:r>
              <a:rPr lang="cy-GB" sz="1898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Gyda dim ond buddsoddiad cychwynnol o £5 a 4 wythnos, mae'n rhaid i dimau greu, marchnata, trefnu a rheoli eu busnes eu hunain yn ariannol â'r bwriad o wneud elw.</a:t>
            </a:r>
          </a:p>
        </p:txBody>
      </p:sp>
      <p:sp>
        <p:nvSpPr>
          <p:cNvPr id="13" name="Shape 127">
            <a:extLst>
              <a:ext uri="{FF2B5EF4-FFF2-40B4-BE49-F238E27FC236}">
                <a16:creationId xmlns:a16="http://schemas.microsoft.com/office/drawing/2014/main" id="{CC21EBB5-AB1F-4B84-9585-5F4713FE9A42}"/>
              </a:ext>
            </a:extLst>
          </p:cNvPr>
          <p:cNvSpPr/>
          <p:nvPr/>
        </p:nvSpPr>
        <p:spPr>
          <a:xfrm>
            <a:off x="220986" y="716994"/>
            <a:ext cx="6280316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4000" b="1">
                <a:latin typeface="Futura Std"/>
                <a:ea typeface="Futura Std"/>
                <a:cs typeface="Futura Std"/>
                <a:sym typeface="Futura Std"/>
              </a:defRPr>
            </a:lvl1pPr>
          </a:lstStyle>
          <a:p>
            <a:pPr defTabSz="914353"/>
            <a:r>
              <a:rPr lang="cy-GB" sz="2812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Beth yw'r Her Papur Pumpunt?</a:t>
            </a:r>
          </a:p>
        </p:txBody>
      </p:sp>
    </p:spTree>
    <p:extLst>
      <p:ext uri="{BB962C8B-B14F-4D97-AF65-F5344CB8AC3E}">
        <p14:creationId xmlns:p14="http://schemas.microsoft.com/office/powerpoint/2010/main" val="3201053425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B49711-FC4E-4FE8-9688-1C9C97B4F7E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18" y="89891"/>
            <a:ext cx="2309166" cy="1350682"/>
          </a:xfrm>
          <a:prstGeom prst="rect">
            <a:avLst/>
          </a:prstGeom>
          <a:noFill/>
        </p:spPr>
      </p:pic>
      <p:sp>
        <p:nvSpPr>
          <p:cNvPr id="7" name="Shape 127">
            <a:extLst>
              <a:ext uri="{FF2B5EF4-FFF2-40B4-BE49-F238E27FC236}">
                <a16:creationId xmlns:a16="http://schemas.microsoft.com/office/drawing/2014/main" id="{1FCB7067-3432-437D-B4CC-B18F9B78CC81}"/>
              </a:ext>
            </a:extLst>
          </p:cNvPr>
          <p:cNvSpPr/>
          <p:nvPr/>
        </p:nvSpPr>
        <p:spPr>
          <a:xfrm>
            <a:off x="224755" y="323425"/>
            <a:ext cx="6280316" cy="93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4000" b="1">
                <a:latin typeface="Futura Std"/>
                <a:ea typeface="Futura Std"/>
                <a:cs typeface="Futura Std"/>
                <a:sym typeface="Futura Std"/>
              </a:defRPr>
            </a:lvl1pPr>
          </a:lstStyle>
          <a:p>
            <a:pPr algn="ctr"/>
            <a:r>
              <a:rPr lang="cy-GB" sz="2812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Eich cadw ar y trywydd iawn trwy gydol yr Her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400C9E-E06A-4EF3-831F-AAB33731CBAF}"/>
              </a:ext>
            </a:extLst>
          </p:cNvPr>
          <p:cNvSpPr txBox="1"/>
          <p:nvPr/>
        </p:nvSpPr>
        <p:spPr>
          <a:xfrm>
            <a:off x="224755" y="1490637"/>
            <a:ext cx="7920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900">
                <a:latin typeface="Arial" panose="020B0604020202020204" pitchFamily="34" charset="0"/>
                <a:cs typeface="Arial" panose="020B0604020202020204" pitchFamily="34" charset="0"/>
              </a:rPr>
              <a:t>Byddwch yn dilyn y cynllun 4 wythnos isod ac mae llawer o weithgareddau difyr fel y gallwch chi gychwyn eich busnes eich hun!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80D54D-EA3F-41A7-A7A7-DD47CA70D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" y="2310144"/>
            <a:ext cx="9143407" cy="403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09246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B49711-FC4E-4FE8-9688-1C9C97B4F7E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18" y="89891"/>
            <a:ext cx="2309166" cy="1350682"/>
          </a:xfrm>
          <a:prstGeom prst="rect">
            <a:avLst/>
          </a:prstGeom>
          <a:noFill/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4F87D5-1520-4E91-A6DC-7CA1DD6B7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033" y="5929641"/>
            <a:ext cx="824453" cy="82445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817B70B-47C7-43DA-8024-8349A73D1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72" y="5715000"/>
            <a:ext cx="1143000" cy="1143000"/>
          </a:xfrm>
          <a:prstGeom prst="rect">
            <a:avLst/>
          </a:prstGeom>
        </p:spPr>
      </p:pic>
      <p:pic>
        <p:nvPicPr>
          <p:cNvPr id="21" name="Picture 20" descr="A picture containing text, first-aid kit&#10;&#10;Description automatically generated">
            <a:extLst>
              <a:ext uri="{FF2B5EF4-FFF2-40B4-BE49-F238E27FC236}">
                <a16:creationId xmlns:a16="http://schemas.microsoft.com/office/drawing/2014/main" id="{C21BC4DE-2097-4F26-8480-BC5F1002A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93" y="5735158"/>
            <a:ext cx="894875" cy="894875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0507941C-28FB-4F1F-847D-B2360DA11A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33" y="5908535"/>
            <a:ext cx="755929" cy="7559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DE40AD-BF9F-436D-987E-BE862542C483}"/>
              </a:ext>
            </a:extLst>
          </p:cNvPr>
          <p:cNvSpPr/>
          <p:nvPr/>
        </p:nvSpPr>
        <p:spPr>
          <a:xfrm>
            <a:off x="580577" y="1758017"/>
            <a:ext cx="798284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y-GB" sz="2000">
                <a:latin typeface="Arial" panose="020B0604020202020204" pitchFamily="34" charset="0"/>
                <a:cs typeface="Arial" panose="020B0604020202020204" pitchFamily="34" charset="0"/>
              </a:rPr>
              <a:t>Yn Her Papur Pumpunt rydym yn annog agwedd gynaliadwy at fusnes yn hytrach na meddwl am elw yn unig.</a:t>
            </a:r>
          </a:p>
          <a:p>
            <a:endParaRPr lang="en-GB" sz="2000" b="1" dirty="0">
              <a:solidFill>
                <a:srgbClr val="B8BF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b="1" dirty="0">
              <a:solidFill>
                <a:srgbClr val="B8BF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2000" b="1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Beth mae cynaliadwyedd mewn busnes yn ei olygu?</a:t>
            </a:r>
          </a:p>
          <a:p>
            <a:pPr lvl="0"/>
            <a:endParaRPr lang="en-GB" sz="2800" b="1" dirty="0">
              <a:solidFill>
                <a:srgbClr val="055A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AEB0E6-B8C2-4118-93F1-BFB38892562F}"/>
              </a:ext>
            </a:extLst>
          </p:cNvPr>
          <p:cNvSpPr/>
          <p:nvPr/>
        </p:nvSpPr>
        <p:spPr>
          <a:xfrm>
            <a:off x="580578" y="3578472"/>
            <a:ext cx="798284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y-GB" sz="2000" i="1">
                <a:latin typeface="Arial" panose="020B0604020202020204" pitchFamily="34" charset="0"/>
                <a:cs typeface="Arial" panose="020B0604020202020204" pitchFamily="34" charset="0"/>
              </a:rPr>
              <a:t>“Busnes sy’n gweithredu heddiw mewn ffordd sy’n gwerthfawrogi ac yn amddiffyn y bobl, y blaned a’r adnoddau y mae’n dibynnu arnynt ar gyfer y dyfodol"</a:t>
            </a:r>
          </a:p>
          <a:p>
            <a:endParaRPr lang="en-US" sz="2000" b="1" i="1" dirty="0">
              <a:solidFill>
                <a:srgbClr val="E600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solidFill>
                <a:srgbClr val="B8BF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2000" b="1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Cofiwch - mae newid mawr yn dechrau'n fach!</a:t>
            </a:r>
          </a:p>
        </p:txBody>
      </p:sp>
      <p:sp>
        <p:nvSpPr>
          <p:cNvPr id="10" name="Shape 127">
            <a:extLst>
              <a:ext uri="{FF2B5EF4-FFF2-40B4-BE49-F238E27FC236}">
                <a16:creationId xmlns:a16="http://schemas.microsoft.com/office/drawing/2014/main" id="{2258FFD2-CA42-4959-B6C6-C8E33D8DD80B}"/>
              </a:ext>
            </a:extLst>
          </p:cNvPr>
          <p:cNvSpPr/>
          <p:nvPr/>
        </p:nvSpPr>
        <p:spPr>
          <a:xfrm>
            <a:off x="165647" y="476672"/>
            <a:ext cx="6280316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4000" b="1">
                <a:latin typeface="Futura Std"/>
                <a:ea typeface="Futura Std"/>
                <a:cs typeface="Futura Std"/>
                <a:sym typeface="Futura Std"/>
              </a:defRPr>
            </a:lvl1pPr>
          </a:lstStyle>
          <a:p>
            <a:pPr algn="ctr"/>
            <a:r>
              <a:rPr lang="cy-GB" sz="2812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Cynaliadwyedd</a:t>
            </a:r>
          </a:p>
        </p:txBody>
      </p:sp>
    </p:spTree>
    <p:extLst>
      <p:ext uri="{BB962C8B-B14F-4D97-AF65-F5344CB8AC3E}">
        <p14:creationId xmlns:p14="http://schemas.microsoft.com/office/powerpoint/2010/main" val="1727710234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B49711-FC4E-4FE8-9688-1C9C97B4F7E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18" y="89891"/>
            <a:ext cx="2309166" cy="1350682"/>
          </a:xfrm>
          <a:prstGeom prst="rect">
            <a:avLst/>
          </a:prstGeom>
          <a:noFill/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4F87D5-1520-4E91-A6DC-7CA1DD6B7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033" y="5929641"/>
            <a:ext cx="824453" cy="82445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817B70B-47C7-43DA-8024-8349A73D1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72" y="5715000"/>
            <a:ext cx="1143000" cy="1143000"/>
          </a:xfrm>
          <a:prstGeom prst="rect">
            <a:avLst/>
          </a:prstGeom>
        </p:spPr>
      </p:pic>
      <p:pic>
        <p:nvPicPr>
          <p:cNvPr id="21" name="Picture 20" descr="A picture containing text, first-aid kit&#10;&#10;Description automatically generated">
            <a:extLst>
              <a:ext uri="{FF2B5EF4-FFF2-40B4-BE49-F238E27FC236}">
                <a16:creationId xmlns:a16="http://schemas.microsoft.com/office/drawing/2014/main" id="{C21BC4DE-2097-4F26-8480-BC5F1002A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93" y="5735158"/>
            <a:ext cx="894875" cy="894875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0507941C-28FB-4F1F-847D-B2360DA11A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33" y="5908535"/>
            <a:ext cx="755929" cy="755929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84158A1F-B3B1-4808-B385-71A09B24FC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520" y="1388295"/>
            <a:ext cx="8640960" cy="4380822"/>
          </a:xfrm>
          <a:prstGeom prst="rect">
            <a:avLst/>
          </a:prstGeom>
        </p:spPr>
      </p:pic>
      <p:sp>
        <p:nvSpPr>
          <p:cNvPr id="8" name="Shape 137">
            <a:extLst>
              <a:ext uri="{FF2B5EF4-FFF2-40B4-BE49-F238E27FC236}">
                <a16:creationId xmlns:a16="http://schemas.microsoft.com/office/drawing/2014/main" id="{8E8CC831-2391-4AEB-8708-474154073751}"/>
              </a:ext>
            </a:extLst>
          </p:cNvPr>
          <p:cNvSpPr/>
          <p:nvPr/>
        </p:nvSpPr>
        <p:spPr>
          <a:xfrm>
            <a:off x="388267" y="359399"/>
            <a:ext cx="5390455" cy="1180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4000" b="1">
                <a:latin typeface="Futura Std"/>
                <a:ea typeface="Futura Std"/>
                <a:cs typeface="Futura Std"/>
                <a:sym typeface="Futura Std"/>
              </a:defRPr>
            </a:lvl1pPr>
          </a:lstStyle>
          <a:p>
            <a:r>
              <a:rPr lang="cy-GB" sz="2400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Nodau Datblygu Cynaliadwy'r</a:t>
            </a:r>
          </a:p>
          <a:p>
            <a:r>
              <a:rPr lang="cy-GB" sz="2400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Cenhedloedd Unedig</a:t>
            </a:r>
            <a:br>
              <a:rPr lang="cy-GB" sz="2400">
                <a:solidFill>
                  <a:srgbClr val="055A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y-GB" sz="2400">
              <a:solidFill>
                <a:srgbClr val="055A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559812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B49711-FC4E-4FE8-9688-1C9C97B4F7E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18" y="89891"/>
            <a:ext cx="2309166" cy="1350682"/>
          </a:xfrm>
          <a:prstGeom prst="rect">
            <a:avLst/>
          </a:prstGeom>
          <a:noFill/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4F87D5-1520-4E91-A6DC-7CA1DD6B72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033" y="5929641"/>
            <a:ext cx="824453" cy="82445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817B70B-47C7-43DA-8024-8349A73D11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72" y="5715000"/>
            <a:ext cx="1143000" cy="1143000"/>
          </a:xfrm>
          <a:prstGeom prst="rect">
            <a:avLst/>
          </a:prstGeom>
        </p:spPr>
      </p:pic>
      <p:pic>
        <p:nvPicPr>
          <p:cNvPr id="21" name="Picture 20" descr="A picture containing text, first-aid kit&#10;&#10;Description automatically generated">
            <a:extLst>
              <a:ext uri="{FF2B5EF4-FFF2-40B4-BE49-F238E27FC236}">
                <a16:creationId xmlns:a16="http://schemas.microsoft.com/office/drawing/2014/main" id="{C21BC4DE-2097-4F26-8480-BC5F1002A5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93" y="5735158"/>
            <a:ext cx="894875" cy="894875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0507941C-28FB-4F1F-847D-B2360DA11A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33" y="5908535"/>
            <a:ext cx="755929" cy="755929"/>
          </a:xfrm>
          <a:prstGeom prst="rect">
            <a:avLst/>
          </a:prstGeom>
        </p:spPr>
      </p:pic>
      <p:sp>
        <p:nvSpPr>
          <p:cNvPr id="7" name="Shape 137">
            <a:extLst>
              <a:ext uri="{FF2B5EF4-FFF2-40B4-BE49-F238E27FC236}">
                <a16:creationId xmlns:a16="http://schemas.microsoft.com/office/drawing/2014/main" id="{89BEE8BA-F5D8-4D3D-B1AE-235ED236D579}"/>
              </a:ext>
            </a:extLst>
          </p:cNvPr>
          <p:cNvSpPr/>
          <p:nvPr/>
        </p:nvSpPr>
        <p:spPr>
          <a:xfrm>
            <a:off x="356416" y="1567093"/>
            <a:ext cx="72200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4000" b="1">
                <a:latin typeface="Futura Std"/>
                <a:ea typeface="Futura Std"/>
                <a:cs typeface="Futura Std"/>
                <a:sym typeface="Futura Std"/>
              </a:defRPr>
            </a:lvl1pPr>
          </a:lstStyle>
          <a:p>
            <a:endParaRPr sz="2400" dirty="0">
              <a:solidFill>
                <a:srgbClr val="B8BF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F0A41D-3F5B-4AA7-90F5-8C5577147D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72" y="1907747"/>
            <a:ext cx="3356692" cy="3649488"/>
          </a:xfrm>
          <a:prstGeom prst="rect">
            <a:avLst/>
          </a:prstGeom>
        </p:spPr>
      </p:pic>
      <p:pic>
        <p:nvPicPr>
          <p:cNvPr id="10" name="EnviroTent - Young Enterprise Presentation UK Final">
            <a:hlinkClick r:id="" action="ppaction://media"/>
            <a:extLst>
              <a:ext uri="{FF2B5EF4-FFF2-40B4-BE49-F238E27FC236}">
                <a16:creationId xmlns:a16="http://schemas.microsoft.com/office/drawing/2014/main" id="{80F7CBEE-8BEB-4C23-BCA3-B8EE16754D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18630" y="2275486"/>
            <a:ext cx="5688311" cy="3199675"/>
          </a:xfrm>
          <a:prstGeom prst="rect">
            <a:avLst/>
          </a:prstGeom>
        </p:spPr>
      </p:pic>
      <p:sp>
        <p:nvSpPr>
          <p:cNvPr id="11" name="Shape 137">
            <a:extLst>
              <a:ext uri="{FF2B5EF4-FFF2-40B4-BE49-F238E27FC236}">
                <a16:creationId xmlns:a16="http://schemas.microsoft.com/office/drawing/2014/main" id="{182A7D49-6C00-4034-99FB-0BFBD7F69082}"/>
              </a:ext>
            </a:extLst>
          </p:cNvPr>
          <p:cNvSpPr/>
          <p:nvPr/>
        </p:nvSpPr>
        <p:spPr>
          <a:xfrm>
            <a:off x="312248" y="759715"/>
            <a:ext cx="5390455" cy="81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4000" b="1">
                <a:latin typeface="Futura Std"/>
                <a:ea typeface="Futura Std"/>
                <a:cs typeface="Futura Std"/>
                <a:sym typeface="Futura Std"/>
              </a:defRPr>
            </a:lvl1pPr>
          </a:lstStyle>
          <a:p>
            <a:r>
              <a:rPr lang="cy-GB" sz="2400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Enghraifft o fusnes cynaliadwy</a:t>
            </a:r>
            <a:br>
              <a:rPr lang="cy-GB" sz="2400">
                <a:solidFill>
                  <a:srgbClr val="055A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y-GB" sz="2400">
              <a:solidFill>
                <a:srgbClr val="055A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6874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3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B49711-FC4E-4FE8-9688-1C9C97B4F7E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18" y="89891"/>
            <a:ext cx="2309166" cy="1350682"/>
          </a:xfrm>
          <a:prstGeom prst="rect">
            <a:avLst/>
          </a:prstGeom>
          <a:noFill/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4F87D5-1520-4E91-A6DC-7CA1DD6B7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033" y="5929641"/>
            <a:ext cx="824453" cy="82445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817B70B-47C7-43DA-8024-8349A73D1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72" y="5715000"/>
            <a:ext cx="1143000" cy="1143000"/>
          </a:xfrm>
          <a:prstGeom prst="rect">
            <a:avLst/>
          </a:prstGeom>
        </p:spPr>
      </p:pic>
      <p:pic>
        <p:nvPicPr>
          <p:cNvPr id="21" name="Picture 20" descr="A picture containing text, first-aid kit&#10;&#10;Description automatically generated">
            <a:extLst>
              <a:ext uri="{FF2B5EF4-FFF2-40B4-BE49-F238E27FC236}">
                <a16:creationId xmlns:a16="http://schemas.microsoft.com/office/drawing/2014/main" id="{C21BC4DE-2097-4F26-8480-BC5F1002A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93" y="5735158"/>
            <a:ext cx="894875" cy="894875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0507941C-28FB-4F1F-847D-B2360DA11A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33" y="5908535"/>
            <a:ext cx="755929" cy="755929"/>
          </a:xfrm>
          <a:prstGeom prst="rect">
            <a:avLst/>
          </a:prstGeom>
        </p:spPr>
      </p:pic>
      <p:sp>
        <p:nvSpPr>
          <p:cNvPr id="7" name="Shape 139">
            <a:extLst>
              <a:ext uri="{FF2B5EF4-FFF2-40B4-BE49-F238E27FC236}">
                <a16:creationId xmlns:a16="http://schemas.microsoft.com/office/drawing/2014/main" id="{6EE7EA4A-5293-4DF2-9E96-57B4405F18F3}"/>
              </a:ext>
            </a:extLst>
          </p:cNvPr>
          <p:cNvSpPr/>
          <p:nvPr/>
        </p:nvSpPr>
        <p:spPr>
          <a:xfrm>
            <a:off x="119733" y="1610460"/>
            <a:ext cx="8512077" cy="433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>
            <a:spAutoFit/>
          </a:bodyPr>
          <a:lstStyle/>
          <a:p>
            <a:pPr>
              <a:lnSpc>
                <a:spcPct val="120000"/>
              </a:lnSpc>
              <a:buSzPct val="75000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98"/>
              <a:t>       </a:t>
            </a:r>
            <a:r>
              <a:rPr lang="cy-GB" sz="1898" b="1">
                <a:latin typeface="Arial" panose="020B0604020202020204" pitchFamily="34" charset="0"/>
                <a:cs typeface="Arial" panose="020B0604020202020204" pitchFamily="34" charset="0"/>
              </a:rPr>
              <a:t>Cynnyrch  </a:t>
            </a:r>
            <a:r>
              <a:rPr lang="cy-GB" sz="1898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20000"/>
              </a:lnSpc>
              <a:buSzPct val="75000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endParaRPr lang="en-GB" sz="189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84238" lvl="2" indent="-342900">
              <a:lnSpc>
                <a:spcPct val="120000"/>
              </a:lnSpc>
              <a:buSzPct val="75000"/>
              <a:buFont typeface="Arial" panose="020B0604020202020204" pitchFamily="34" charset="0"/>
              <a:buChar char="•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98">
                <a:latin typeface="Arial" panose="020B0604020202020204" pitchFamily="34" charset="0"/>
                <a:cs typeface="Arial" panose="020B0604020202020204" pitchFamily="34" charset="0"/>
              </a:rPr>
              <a:t>Wedi'i wneud â llaw neu wedi'i dyfu gartref?  Wedi'i bersonoli?  </a:t>
            </a:r>
          </a:p>
          <a:p>
            <a:pPr marL="884238" indent="-342900">
              <a:lnSpc>
                <a:spcPct val="120000"/>
              </a:lnSpc>
              <a:buSzPct val="75000"/>
              <a:buFont typeface="Arial" panose="020B0604020202020204" pitchFamily="34" charset="0"/>
              <a:buChar char="•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98">
                <a:latin typeface="Arial" panose="020B0604020202020204" pitchFamily="34" charset="0"/>
                <a:cs typeface="Arial" panose="020B0604020202020204" pitchFamily="34" charset="0"/>
              </a:rPr>
              <a:t>A allwch ei gysylltu â phwnc neu thema, digwyddiad neu gyfle lleol?</a:t>
            </a:r>
          </a:p>
          <a:p>
            <a:pPr marL="884238" indent="-342900">
              <a:lnSpc>
                <a:spcPct val="120000"/>
              </a:lnSpc>
              <a:buSzPct val="75000"/>
              <a:buFont typeface="Arial" panose="020B0604020202020204" pitchFamily="34" charset="0"/>
              <a:buChar char="•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endParaRPr lang="en-GB" sz="189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SzPct val="75000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98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cy-GB" sz="1898" b="1">
                <a:latin typeface="Arial" panose="020B0604020202020204" pitchFamily="34" charset="0"/>
                <a:cs typeface="Arial" panose="020B0604020202020204" pitchFamily="34" charset="0"/>
              </a:rPr>
              <a:t>Gwasanaeth</a:t>
            </a:r>
          </a:p>
          <a:p>
            <a:pPr>
              <a:lnSpc>
                <a:spcPct val="120000"/>
              </a:lnSpc>
              <a:buSzPct val="75000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endParaRPr lang="en-GB" sz="1898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84238" lvl="2" indent="-342900">
              <a:lnSpc>
                <a:spcPct val="120000"/>
              </a:lnSpc>
              <a:buSzPct val="75000"/>
              <a:buFont typeface="Arial" panose="020B0604020202020204" pitchFamily="34" charset="0"/>
              <a:buChar char="•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98">
                <a:latin typeface="Arial" panose="020B0604020202020204" pitchFamily="34" charset="0"/>
                <a:cs typeface="Arial" panose="020B0604020202020204" pitchFamily="34" charset="0"/>
              </a:rPr>
              <a:t>Defnyddio'ch tîm i greu/cynnig gweithgaredd am ffi </a:t>
            </a:r>
          </a:p>
          <a:p>
            <a:pPr marL="884238" indent="-342900">
              <a:lnSpc>
                <a:spcPct val="120000"/>
              </a:lnSpc>
              <a:buSzPct val="75000"/>
              <a:buFont typeface="Arial" panose="020B0604020202020204" pitchFamily="34" charset="0"/>
              <a:buChar char="•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98">
                <a:latin typeface="Arial" panose="020B0604020202020204" pitchFamily="34" charset="0"/>
                <a:cs typeface="Arial" panose="020B0604020202020204" pitchFamily="34" charset="0"/>
              </a:rPr>
              <a:t>Enghreifftiau: golchi ceir/cerdded cŵn</a:t>
            </a:r>
          </a:p>
          <a:p>
            <a:pPr>
              <a:lnSpc>
                <a:spcPct val="120000"/>
              </a:lnSpc>
              <a:buSzPct val="75000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98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187325" lvl="1">
              <a:lnSpc>
                <a:spcPct val="120000"/>
              </a:lnSpc>
              <a:buSzPct val="75000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2400" b="1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Sut allwch chi sicrhau eich bod chi'n elwa o'ch £5?</a:t>
            </a:r>
          </a:p>
          <a:p>
            <a:pPr marL="234396" indent="-234396">
              <a:lnSpc>
                <a:spcPct val="120000"/>
              </a:lnSpc>
              <a:buSzPct val="75000"/>
              <a:buChar char="•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endParaRPr lang="en-GB" sz="189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137">
            <a:extLst>
              <a:ext uri="{FF2B5EF4-FFF2-40B4-BE49-F238E27FC236}">
                <a16:creationId xmlns:a16="http://schemas.microsoft.com/office/drawing/2014/main" id="{0286887D-DDDB-402F-8E99-8F4B2BA08BBD}"/>
              </a:ext>
            </a:extLst>
          </p:cNvPr>
          <p:cNvSpPr/>
          <p:nvPr/>
        </p:nvSpPr>
        <p:spPr>
          <a:xfrm>
            <a:off x="119733" y="244131"/>
            <a:ext cx="6358685" cy="1370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4000" b="1">
                <a:latin typeface="Futura Std"/>
                <a:ea typeface="Futura Std"/>
                <a:cs typeface="Futura Std"/>
                <a:sym typeface="Futura Std"/>
              </a:defRPr>
            </a:lvl1pPr>
          </a:lstStyle>
          <a:p>
            <a:r>
              <a:rPr lang="cy-GB" sz="2812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Eich syniad Papur Pumpunt: </a:t>
            </a:r>
          </a:p>
          <a:p>
            <a:r>
              <a:rPr lang="cy-GB" sz="2812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 y byddwch chi'n dewis beth y byddwch chi'n ei wneud?</a:t>
            </a:r>
          </a:p>
        </p:txBody>
      </p:sp>
    </p:spTree>
    <p:extLst>
      <p:ext uri="{BB962C8B-B14F-4D97-AF65-F5344CB8AC3E}">
        <p14:creationId xmlns:p14="http://schemas.microsoft.com/office/powerpoint/2010/main" val="3254655592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B49711-FC4E-4FE8-9688-1C9C97B4F7E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18" y="89891"/>
            <a:ext cx="2309166" cy="1350682"/>
          </a:xfrm>
          <a:prstGeom prst="rect">
            <a:avLst/>
          </a:prstGeom>
          <a:noFill/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4F87D5-1520-4E91-A6DC-7CA1DD6B7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033" y="5929641"/>
            <a:ext cx="824453" cy="82445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817B70B-47C7-43DA-8024-8349A73D1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72" y="5715000"/>
            <a:ext cx="1143000" cy="1143000"/>
          </a:xfrm>
          <a:prstGeom prst="rect">
            <a:avLst/>
          </a:prstGeom>
        </p:spPr>
      </p:pic>
      <p:pic>
        <p:nvPicPr>
          <p:cNvPr id="21" name="Picture 20" descr="A picture containing text, first-aid kit&#10;&#10;Description automatically generated">
            <a:extLst>
              <a:ext uri="{FF2B5EF4-FFF2-40B4-BE49-F238E27FC236}">
                <a16:creationId xmlns:a16="http://schemas.microsoft.com/office/drawing/2014/main" id="{C21BC4DE-2097-4F26-8480-BC5F1002A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93" y="5735158"/>
            <a:ext cx="894875" cy="894875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0507941C-28FB-4F1F-847D-B2360DA11A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33" y="5908535"/>
            <a:ext cx="755929" cy="755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36AC41-811C-4949-B8CE-5C5493B0C1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052426"/>
            <a:ext cx="9144396" cy="3779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hape 137">
            <a:extLst>
              <a:ext uri="{FF2B5EF4-FFF2-40B4-BE49-F238E27FC236}">
                <a16:creationId xmlns:a16="http://schemas.microsoft.com/office/drawing/2014/main" id="{16A9BCC4-4416-4AB6-AD8E-D11A7E0C845E}"/>
              </a:ext>
            </a:extLst>
          </p:cNvPr>
          <p:cNvSpPr/>
          <p:nvPr/>
        </p:nvSpPr>
        <p:spPr>
          <a:xfrm>
            <a:off x="272782" y="765232"/>
            <a:ext cx="5182509" cy="93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4000" b="1">
                <a:latin typeface="Futura Std"/>
                <a:ea typeface="Futura Std"/>
                <a:cs typeface="Futura Std"/>
                <a:sym typeface="Futura Std"/>
              </a:defRPr>
            </a:lvl1pPr>
          </a:lstStyle>
          <a:p>
            <a:r>
              <a:rPr lang="cy-GB" sz="2812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 enw busnes fyddwch chi'n ei </a:t>
            </a:r>
          </a:p>
          <a:p>
            <a:r>
              <a:rPr lang="cy-GB" sz="2812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ddewis ar gyfer eich busnes?</a:t>
            </a:r>
          </a:p>
        </p:txBody>
      </p:sp>
    </p:spTree>
    <p:extLst>
      <p:ext uri="{BB962C8B-B14F-4D97-AF65-F5344CB8AC3E}">
        <p14:creationId xmlns:p14="http://schemas.microsoft.com/office/powerpoint/2010/main" val="354302685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B49711-FC4E-4FE8-9688-1C9C97B4F7E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18" y="89891"/>
            <a:ext cx="2309166" cy="1350682"/>
          </a:xfrm>
          <a:prstGeom prst="rect">
            <a:avLst/>
          </a:prstGeom>
          <a:noFill/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4F87D5-1520-4E91-A6DC-7CA1DD6B7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033" y="5929641"/>
            <a:ext cx="824453" cy="82445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817B70B-47C7-43DA-8024-8349A73D1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72" y="5715000"/>
            <a:ext cx="1143000" cy="1143000"/>
          </a:xfrm>
          <a:prstGeom prst="rect">
            <a:avLst/>
          </a:prstGeom>
        </p:spPr>
      </p:pic>
      <p:pic>
        <p:nvPicPr>
          <p:cNvPr id="21" name="Picture 20" descr="A picture containing text, first-aid kit&#10;&#10;Description automatically generated">
            <a:extLst>
              <a:ext uri="{FF2B5EF4-FFF2-40B4-BE49-F238E27FC236}">
                <a16:creationId xmlns:a16="http://schemas.microsoft.com/office/drawing/2014/main" id="{C21BC4DE-2097-4F26-8480-BC5F1002A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93" y="5735158"/>
            <a:ext cx="894875" cy="894875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0507941C-28FB-4F1F-847D-B2360DA11A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33" y="5908535"/>
            <a:ext cx="755929" cy="755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F02B1E-412D-4EEC-A0AE-639B26FC6C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" y="1921969"/>
            <a:ext cx="9162661" cy="345638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7A22E2-9355-4D88-A734-4645525C85DC}"/>
              </a:ext>
            </a:extLst>
          </p:cNvPr>
          <p:cNvSpPr/>
          <p:nvPr/>
        </p:nvSpPr>
        <p:spPr>
          <a:xfrm>
            <a:off x="293191" y="980728"/>
            <a:ext cx="36391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y-GB" sz="2400" b="1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Adnoddau a Chyllid</a:t>
            </a:r>
          </a:p>
        </p:txBody>
      </p:sp>
    </p:spTree>
    <p:extLst>
      <p:ext uri="{BB962C8B-B14F-4D97-AF65-F5344CB8AC3E}">
        <p14:creationId xmlns:p14="http://schemas.microsoft.com/office/powerpoint/2010/main" val="3851607080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B49711-FC4E-4FE8-9688-1C9C97B4F7E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18" y="89891"/>
            <a:ext cx="2309166" cy="1350682"/>
          </a:xfrm>
          <a:prstGeom prst="rect">
            <a:avLst/>
          </a:prstGeom>
          <a:noFill/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4F87D5-1520-4E91-A6DC-7CA1DD6B7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033" y="5929641"/>
            <a:ext cx="824453" cy="82445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817B70B-47C7-43DA-8024-8349A73D1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72" y="5715000"/>
            <a:ext cx="1143000" cy="1143000"/>
          </a:xfrm>
          <a:prstGeom prst="rect">
            <a:avLst/>
          </a:prstGeom>
        </p:spPr>
      </p:pic>
      <p:pic>
        <p:nvPicPr>
          <p:cNvPr id="21" name="Picture 20" descr="A picture containing text, first-aid kit&#10;&#10;Description automatically generated">
            <a:extLst>
              <a:ext uri="{FF2B5EF4-FFF2-40B4-BE49-F238E27FC236}">
                <a16:creationId xmlns:a16="http://schemas.microsoft.com/office/drawing/2014/main" id="{C21BC4DE-2097-4F26-8480-BC5F1002A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93" y="5735158"/>
            <a:ext cx="894875" cy="894875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0507941C-28FB-4F1F-847D-B2360DA11A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33" y="5908535"/>
            <a:ext cx="755929" cy="7559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9F2B1E-4A58-4D49-B763-704AB11E1F40}"/>
              </a:ext>
            </a:extLst>
          </p:cNvPr>
          <p:cNvSpPr txBox="1"/>
          <p:nvPr/>
        </p:nvSpPr>
        <p:spPr>
          <a:xfrm>
            <a:off x="345393" y="1256467"/>
            <a:ext cx="842493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>
                <a:latin typeface="Arial" panose="020B0604020202020204" pitchFamily="34" charset="0"/>
                <a:cs typeface="Arial" panose="020B0604020202020204" pitchFamily="34" charset="0"/>
              </a:rPr>
              <a:t>Cwestiynau i'w hateb wrth sefydlu'ch busnes: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cy-GB">
                <a:latin typeface="Arial" panose="020B0604020202020204" pitchFamily="34" charset="0"/>
                <a:cs typeface="Arial" panose="020B0604020202020204" pitchFamily="34" charset="0"/>
              </a:rPr>
              <a:t>Ble fyddwch chi'n canfod/prynu'ch </a:t>
            </a:r>
            <a:r>
              <a:rPr lang="cy-GB" b="1">
                <a:latin typeface="Arial" panose="020B0604020202020204" pitchFamily="34" charset="0"/>
                <a:cs typeface="Arial" panose="020B0604020202020204" pitchFamily="34" charset="0"/>
              </a:rPr>
              <a:t>deunyddiau/adnoddau</a:t>
            </a:r>
            <a:r>
              <a:rPr lang="cy-GB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cy-GB">
                <a:latin typeface="Arial" panose="020B0604020202020204" pitchFamily="34" charset="0"/>
                <a:cs typeface="Arial" panose="020B0604020202020204" pitchFamily="34" charset="0"/>
              </a:rPr>
              <a:t>Pwy allai </a:t>
            </a:r>
            <a:r>
              <a:rPr lang="cy-GB" b="1">
                <a:latin typeface="Arial" panose="020B0604020202020204" pitchFamily="34" charset="0"/>
                <a:cs typeface="Arial" panose="020B0604020202020204" pitchFamily="34" charset="0"/>
              </a:rPr>
              <a:t>helpu</a:t>
            </a:r>
            <a:r>
              <a:rPr lang="cy-GB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cy-GB">
                <a:latin typeface="Arial" panose="020B0604020202020204" pitchFamily="34" charset="0"/>
                <a:cs typeface="Arial" panose="020B0604020202020204" pitchFamily="34" charset="0"/>
              </a:rPr>
              <a:t>Faint maen nhw'n ei </a:t>
            </a:r>
            <a:r>
              <a:rPr lang="cy-GB" b="1">
                <a:latin typeface="Arial" panose="020B0604020202020204" pitchFamily="34" charset="0"/>
                <a:cs typeface="Arial" panose="020B0604020202020204" pitchFamily="34" charset="0"/>
              </a:rPr>
              <a:t>gostio</a:t>
            </a:r>
            <a:r>
              <a:rPr lang="cy-GB">
                <a:latin typeface="Arial" panose="020B0604020202020204" pitchFamily="34" charset="0"/>
                <a:cs typeface="Arial" panose="020B0604020202020204" pitchFamily="34" charset="0"/>
              </a:rPr>
              <a:t>? Allwch chi </a:t>
            </a:r>
            <a:r>
              <a:rPr lang="cy-GB" b="1">
                <a:latin typeface="Arial" panose="020B0604020202020204" pitchFamily="34" charset="0"/>
                <a:cs typeface="Arial" panose="020B0604020202020204" pitchFamily="34" charset="0"/>
              </a:rPr>
              <a:t>negodi</a:t>
            </a:r>
            <a:r>
              <a:rPr lang="cy-GB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cy-GB">
                <a:latin typeface="Arial" panose="020B0604020202020204" pitchFamily="34" charset="0"/>
                <a:cs typeface="Arial" panose="020B0604020202020204" pitchFamily="34" charset="0"/>
              </a:rPr>
              <a:t>Faint o </a:t>
            </a:r>
            <a:r>
              <a:rPr lang="cy-GB" b="1">
                <a:latin typeface="Arial" panose="020B0604020202020204" pitchFamily="34" charset="0"/>
                <a:cs typeface="Arial" panose="020B0604020202020204" pitchFamily="34" charset="0"/>
              </a:rPr>
              <a:t>amser</a:t>
            </a:r>
            <a:r>
              <a:rPr lang="cy-GB">
                <a:latin typeface="Arial" panose="020B0604020202020204" pitchFamily="34" charset="0"/>
                <a:cs typeface="Arial" panose="020B0604020202020204" pitchFamily="34" charset="0"/>
              </a:rPr>
              <a:t> mae'n ei gymryd i wneud cynnyrch?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cy-GB">
                <a:latin typeface="Arial" panose="020B0604020202020204" pitchFamily="34" charset="0"/>
                <a:cs typeface="Arial" panose="020B0604020202020204" pitchFamily="34" charset="0"/>
              </a:rPr>
              <a:t>A yw eich pris gwerthu'n </a:t>
            </a:r>
            <a:r>
              <a:rPr lang="cy-GB" b="1">
                <a:latin typeface="Arial" panose="020B0604020202020204" pitchFamily="34" charset="0"/>
                <a:cs typeface="Arial" panose="020B0604020202020204" pitchFamily="34" charset="0"/>
              </a:rPr>
              <a:t>hyblyg </a:t>
            </a:r>
            <a:r>
              <a:rPr lang="cy-GB">
                <a:latin typeface="Arial" panose="020B0604020202020204" pitchFamily="34" charset="0"/>
                <a:cs typeface="Arial" panose="020B0604020202020204" pitchFamily="34" charset="0"/>
              </a:rPr>
              <a:t>ac a fyddwch chi'n cynnig gostyngiadau ar gyfer aml-brynu?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2400">
                <a:latin typeface="Century Gothic" panose="020B0502020202020204" pitchFamily="34" charset="0"/>
              </a:rPr>
              <a:t> </a:t>
            </a:r>
          </a:p>
          <a:p>
            <a:pPr algn="ctr"/>
            <a:endParaRPr lang="en-GB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endParaRPr lang="en-GB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8F617C-27C9-4A49-AAD0-E72453D2C7F6}"/>
              </a:ext>
            </a:extLst>
          </p:cNvPr>
          <p:cNvSpPr/>
          <p:nvPr/>
        </p:nvSpPr>
        <p:spPr>
          <a:xfrm>
            <a:off x="293191" y="980728"/>
            <a:ext cx="36391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y-GB" sz="2400" b="1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Adnoddau a Chyllid</a:t>
            </a:r>
          </a:p>
        </p:txBody>
      </p:sp>
    </p:spTree>
    <p:extLst>
      <p:ext uri="{BB962C8B-B14F-4D97-AF65-F5344CB8AC3E}">
        <p14:creationId xmlns:p14="http://schemas.microsoft.com/office/powerpoint/2010/main" val="3868842770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B49711-FC4E-4FE8-9688-1C9C97B4F7E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18" y="89891"/>
            <a:ext cx="2309166" cy="1350682"/>
          </a:xfrm>
          <a:prstGeom prst="rect">
            <a:avLst/>
          </a:prstGeom>
          <a:noFill/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4F87D5-1520-4E91-A6DC-7CA1DD6B7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033" y="5929641"/>
            <a:ext cx="824453" cy="82445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817B70B-47C7-43DA-8024-8349A73D1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72" y="5715000"/>
            <a:ext cx="1143000" cy="1143000"/>
          </a:xfrm>
          <a:prstGeom prst="rect">
            <a:avLst/>
          </a:prstGeom>
        </p:spPr>
      </p:pic>
      <p:pic>
        <p:nvPicPr>
          <p:cNvPr id="21" name="Picture 20" descr="A picture containing text, first-aid kit&#10;&#10;Description automatically generated">
            <a:extLst>
              <a:ext uri="{FF2B5EF4-FFF2-40B4-BE49-F238E27FC236}">
                <a16:creationId xmlns:a16="http://schemas.microsoft.com/office/drawing/2014/main" id="{C21BC4DE-2097-4F26-8480-BC5F1002A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93" y="5735158"/>
            <a:ext cx="894875" cy="894875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0507941C-28FB-4F1F-847D-B2360DA11A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33" y="5908535"/>
            <a:ext cx="755929" cy="7559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E5C44D-E188-4867-A125-C942C922D26A}"/>
              </a:ext>
            </a:extLst>
          </p:cNvPr>
          <p:cNvSpPr/>
          <p:nvPr/>
        </p:nvSpPr>
        <p:spPr>
          <a:xfrm>
            <a:off x="293534" y="863652"/>
            <a:ext cx="40479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y-GB" sz="2400" b="1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Hysbysebu a Marchnata</a:t>
            </a:r>
          </a:p>
        </p:txBody>
      </p:sp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329D6C0-2FB2-454E-BDAA-40B898D6A5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952" y="1485833"/>
            <a:ext cx="5436096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52846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dancer, sport, group&#10;&#10;Description automatically generated">
            <a:extLst>
              <a:ext uri="{FF2B5EF4-FFF2-40B4-BE49-F238E27FC236}">
                <a16:creationId xmlns:a16="http://schemas.microsoft.com/office/drawing/2014/main" id="{0EBFB22F-4247-422D-8041-930CD40BA2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34" y="0"/>
            <a:ext cx="9163634" cy="6858000"/>
          </a:xfrm>
          <a:prstGeom prst="rect">
            <a:avLst/>
          </a:prstGeom>
        </p:spPr>
      </p:pic>
      <p:grpSp>
        <p:nvGrpSpPr>
          <p:cNvPr id="123" name="Group 123"/>
          <p:cNvGrpSpPr/>
          <p:nvPr/>
        </p:nvGrpSpPr>
        <p:grpSpPr>
          <a:xfrm>
            <a:off x="-19634" y="5364498"/>
            <a:ext cx="9158090" cy="1514339"/>
            <a:chOff x="-35811" y="0"/>
            <a:chExt cx="13024836" cy="2153725"/>
          </a:xfrm>
          <a:solidFill>
            <a:srgbClr val="B8BF0D"/>
          </a:solidFill>
        </p:grpSpPr>
        <p:sp>
          <p:nvSpPr>
            <p:cNvPr id="121" name="Shape 121"/>
            <p:cNvSpPr/>
            <p:nvPr/>
          </p:nvSpPr>
          <p:spPr>
            <a:xfrm>
              <a:off x="0" y="0"/>
              <a:ext cx="12989025" cy="215372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122" name="Shape 122"/>
            <p:cNvSpPr/>
            <p:nvPr/>
          </p:nvSpPr>
          <p:spPr>
            <a:xfrm>
              <a:off x="-35811" y="378382"/>
              <a:ext cx="12989023" cy="133351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l">
                <a:defRPr sz="4000" b="1">
                  <a:solidFill>
                    <a:srgbClr val="FFFFFF"/>
                  </a:solidFill>
                  <a:latin typeface="Futura Std"/>
                  <a:ea typeface="Futura Std"/>
                  <a:cs typeface="Futura Std"/>
                  <a:sym typeface="Futura Std"/>
                </a:defRPr>
              </a:lvl1pPr>
            </a:lstStyle>
            <a:p>
              <a:pPr algn="ctr"/>
              <a:r>
                <a:rPr lang="cy-GB" sz="2812"/>
                <a:t>Cyflwyno Entrepreneuriaeth a'r Her Papur Pumpunt 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7C15746-D8E4-4C12-B167-060CBAAC713A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y-GB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E90240-F217-480E-8E9D-BAE84525550E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y-GB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CF9F45-C72A-4F41-BD31-BD9EFA17D62C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y-GB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00554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B49711-FC4E-4FE8-9688-1C9C97B4F7E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18" y="89891"/>
            <a:ext cx="2309166" cy="1350682"/>
          </a:xfrm>
          <a:prstGeom prst="rect">
            <a:avLst/>
          </a:prstGeom>
          <a:noFill/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4F87D5-1520-4E91-A6DC-7CA1DD6B7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033" y="5929641"/>
            <a:ext cx="824453" cy="82445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817B70B-47C7-43DA-8024-8349A73D1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72" y="5715000"/>
            <a:ext cx="1143000" cy="1143000"/>
          </a:xfrm>
          <a:prstGeom prst="rect">
            <a:avLst/>
          </a:prstGeom>
        </p:spPr>
      </p:pic>
      <p:pic>
        <p:nvPicPr>
          <p:cNvPr id="21" name="Picture 20" descr="A picture containing text, first-aid kit&#10;&#10;Description automatically generated">
            <a:extLst>
              <a:ext uri="{FF2B5EF4-FFF2-40B4-BE49-F238E27FC236}">
                <a16:creationId xmlns:a16="http://schemas.microsoft.com/office/drawing/2014/main" id="{C21BC4DE-2097-4F26-8480-BC5F1002A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93" y="5735158"/>
            <a:ext cx="894875" cy="894875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0507941C-28FB-4F1F-847D-B2360DA11A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33" y="5908535"/>
            <a:ext cx="755929" cy="7559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ABD5A9-F9E7-4204-9589-4B5CF9CA123F}"/>
              </a:ext>
            </a:extLst>
          </p:cNvPr>
          <p:cNvSpPr/>
          <p:nvPr/>
        </p:nvSpPr>
        <p:spPr>
          <a:xfrm>
            <a:off x="731676" y="1866953"/>
            <a:ext cx="6345278" cy="31700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y-GB" sz="2000">
                <a:latin typeface="Arial" panose="020B0604020202020204" pitchFamily="34" charset="0"/>
                <a:cs typeface="Arial" panose="020B0604020202020204" pitchFamily="34" charset="0"/>
              </a:rPr>
              <a:t>Sut allwch chi hyrwyddo'ch cynnyrch/gwasanaeth?   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 sz="2000">
                <a:latin typeface="Arial" panose="020B0604020202020204" pitchFamily="34" charset="0"/>
                <a:cs typeface="Arial" panose="020B0604020202020204" pitchFamily="34" charset="0"/>
              </a:rPr>
              <a:t>Siop godi/ymuno â digwyddiad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 sz="2000">
                <a:latin typeface="Arial"/>
                <a:cs typeface="Arial"/>
              </a:rPr>
              <a:t>Gwerthu mewn marchnad leol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 sz="2000">
                <a:latin typeface="Arial"/>
                <a:cs typeface="Arial"/>
              </a:rPr>
              <a:t>Cysylltu â'ch cymuned leol a'r wasg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 sz="2000">
                <a:latin typeface="Arial" panose="020B0604020202020204" pitchFamily="34" charset="0"/>
                <a:cs typeface="Arial" panose="020B0604020202020204" pitchFamily="34" charset="0"/>
              </a:rPr>
              <a:t>Radio lleol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086DB-1DCA-4A36-8F46-EF53C6A7792B}"/>
              </a:ext>
            </a:extLst>
          </p:cNvPr>
          <p:cNvSpPr/>
          <p:nvPr/>
        </p:nvSpPr>
        <p:spPr>
          <a:xfrm>
            <a:off x="251520" y="1063488"/>
            <a:ext cx="40479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y-GB" sz="2400" b="1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Hysbysebu a Marchnata</a:t>
            </a:r>
          </a:p>
        </p:txBody>
      </p:sp>
    </p:spTree>
    <p:extLst>
      <p:ext uri="{BB962C8B-B14F-4D97-AF65-F5344CB8AC3E}">
        <p14:creationId xmlns:p14="http://schemas.microsoft.com/office/powerpoint/2010/main" val="3319600788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B49711-FC4E-4FE8-9688-1C9C97B4F7E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18" y="89891"/>
            <a:ext cx="2309166" cy="1350682"/>
          </a:xfrm>
          <a:prstGeom prst="rect">
            <a:avLst/>
          </a:prstGeom>
          <a:noFill/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4F87D5-1520-4E91-A6DC-7CA1DD6B7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033" y="5929641"/>
            <a:ext cx="824453" cy="82445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817B70B-47C7-43DA-8024-8349A73D1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72" y="5715000"/>
            <a:ext cx="1143000" cy="1143000"/>
          </a:xfrm>
          <a:prstGeom prst="rect">
            <a:avLst/>
          </a:prstGeom>
        </p:spPr>
      </p:pic>
      <p:pic>
        <p:nvPicPr>
          <p:cNvPr id="21" name="Picture 20" descr="A picture containing text, first-aid kit&#10;&#10;Description automatically generated">
            <a:extLst>
              <a:ext uri="{FF2B5EF4-FFF2-40B4-BE49-F238E27FC236}">
                <a16:creationId xmlns:a16="http://schemas.microsoft.com/office/drawing/2014/main" id="{C21BC4DE-2097-4F26-8480-BC5F1002A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93" y="5735158"/>
            <a:ext cx="894875" cy="894875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0507941C-28FB-4F1F-847D-B2360DA11A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33" y="5908535"/>
            <a:ext cx="755929" cy="755929"/>
          </a:xfrm>
          <a:prstGeom prst="rect">
            <a:avLst/>
          </a:prstGeom>
        </p:spPr>
      </p:pic>
      <p:sp>
        <p:nvSpPr>
          <p:cNvPr id="7" name="Shape 146">
            <a:extLst>
              <a:ext uri="{FF2B5EF4-FFF2-40B4-BE49-F238E27FC236}">
                <a16:creationId xmlns:a16="http://schemas.microsoft.com/office/drawing/2014/main" id="{CCB3AF94-7A33-4AA8-A50B-8FBDC185C29D}"/>
              </a:ext>
            </a:extLst>
          </p:cNvPr>
          <p:cNvSpPr/>
          <p:nvPr/>
        </p:nvSpPr>
        <p:spPr>
          <a:xfrm>
            <a:off x="338733" y="893330"/>
            <a:ext cx="4201471" cy="93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4000" b="1">
                <a:latin typeface="Futura Std"/>
                <a:ea typeface="Futura Std"/>
                <a:cs typeface="Futura Std"/>
                <a:sym typeface="Futura Std"/>
              </a:defRPr>
            </a:lvl1pPr>
          </a:lstStyle>
          <a:p>
            <a:pPr defTabSz="410751" hangingPunct="0"/>
            <a:r>
              <a:rPr lang="cy-GB" sz="2812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Papur Pumpunt Wythnosol </a:t>
            </a:r>
          </a:p>
          <a:p>
            <a:pPr defTabSz="410751" hangingPunct="0"/>
            <a:r>
              <a:rPr lang="cy-GB" sz="2812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Cystadlaethau</a:t>
            </a:r>
          </a:p>
        </p:txBody>
      </p:sp>
      <p:sp>
        <p:nvSpPr>
          <p:cNvPr id="8" name="Shape 148">
            <a:extLst>
              <a:ext uri="{FF2B5EF4-FFF2-40B4-BE49-F238E27FC236}">
                <a16:creationId xmlns:a16="http://schemas.microsoft.com/office/drawing/2014/main" id="{9103D9A5-7C62-4DB9-90E0-29C3ECC0C1EC}"/>
              </a:ext>
            </a:extLst>
          </p:cNvPr>
          <p:cNvSpPr/>
          <p:nvPr/>
        </p:nvSpPr>
        <p:spPr>
          <a:xfrm>
            <a:off x="572151" y="2403407"/>
            <a:ext cx="2343665" cy="1824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>
            <a:spAutoFit/>
          </a:bodyPr>
          <a:lstStyle/>
          <a:p>
            <a:pPr defTabSz="410751" hangingPunct="0">
              <a:lnSpc>
                <a:spcPct val="120000"/>
              </a:lnSpc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98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Futura Std"/>
              </a:rPr>
              <a:t>Dydd Gwener 11</a:t>
            </a:r>
            <a:r>
              <a:rPr lang="cy-GB" sz="1898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Futura Std"/>
              </a:rPr>
              <a:t>eg</a:t>
            </a:r>
            <a:r>
              <a:rPr lang="cy-GB" sz="1898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Futura Std"/>
              </a:rPr>
              <a:t> Mehefin</a:t>
            </a:r>
          </a:p>
          <a:p>
            <a:pPr defTabSz="410751" hangingPunct="0">
              <a:lnSpc>
                <a:spcPct val="120000"/>
              </a:lnSpc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endParaRPr lang="en-GB" sz="1898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Futura Std"/>
            </a:endParaRPr>
          </a:p>
          <a:p>
            <a:pPr defTabSz="410751" hangingPunct="0">
              <a:lnSpc>
                <a:spcPct val="120000"/>
              </a:lnSpc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98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Futura Std"/>
              </a:rPr>
              <a:t>Dydd Gwener 18</a:t>
            </a:r>
            <a:r>
              <a:rPr lang="cy-GB" sz="1898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Futura Std"/>
              </a:rPr>
              <a:t>fed</a:t>
            </a:r>
            <a:r>
              <a:rPr lang="cy-GB" sz="1898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Futura Std"/>
              </a:rPr>
              <a:t> Mehefin</a:t>
            </a:r>
          </a:p>
        </p:txBody>
      </p:sp>
      <p:sp>
        <p:nvSpPr>
          <p:cNvPr id="10" name="Shape 149">
            <a:extLst>
              <a:ext uri="{FF2B5EF4-FFF2-40B4-BE49-F238E27FC236}">
                <a16:creationId xmlns:a16="http://schemas.microsoft.com/office/drawing/2014/main" id="{836510F8-28A2-477F-A537-43F1CFC77202}"/>
              </a:ext>
            </a:extLst>
          </p:cNvPr>
          <p:cNvSpPr/>
          <p:nvPr/>
        </p:nvSpPr>
        <p:spPr>
          <a:xfrm>
            <a:off x="3131840" y="2403407"/>
            <a:ext cx="5472608" cy="2175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>
            <a:spAutoFit/>
          </a:bodyPr>
          <a:lstStyle/>
          <a:p>
            <a:pPr marL="234396" indent="-234396" defTabSz="410751" hangingPunct="0">
              <a:lnSpc>
                <a:spcPct val="120000"/>
              </a:lnSpc>
              <a:buSzPct val="75000"/>
              <a:buFontTx/>
              <a:buChar char="-"/>
              <a:defRPr sz="2700" b="1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98" dirty="0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  <a:sym typeface="Futura Std"/>
              </a:rPr>
              <a:t>Y Logo Gorau</a:t>
            </a:r>
          </a:p>
          <a:p>
            <a:pPr marL="234396" indent="-234396" defTabSz="410751" hangingPunct="0">
              <a:lnSpc>
                <a:spcPct val="120000"/>
              </a:lnSpc>
              <a:buSzPct val="75000"/>
              <a:buFontTx/>
              <a:buChar char="-"/>
              <a:defRPr sz="2700" b="1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98" dirty="0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  <a:sym typeface="Futura Std"/>
              </a:rPr>
              <a:t>Cyflwyno logo eich busnes Papur Pumpunt</a:t>
            </a:r>
          </a:p>
          <a:p>
            <a:pPr marL="234396" indent="-234396" defTabSz="410751" hangingPunct="0">
              <a:lnSpc>
                <a:spcPct val="120000"/>
              </a:lnSpc>
              <a:buSzPct val="75000"/>
              <a:buFontTx/>
              <a:buChar char="-"/>
              <a:defRPr sz="2700" b="1">
                <a:latin typeface="Futura Std"/>
                <a:ea typeface="Futura Std"/>
                <a:cs typeface="Futura Std"/>
                <a:sym typeface="Futura Std"/>
              </a:defRPr>
            </a:pPr>
            <a:endParaRPr lang="en-GB" sz="1898" kern="0" dirty="0">
              <a:solidFill>
                <a:srgbClr val="055A60"/>
              </a:solidFill>
              <a:latin typeface="Arial" panose="020B0604020202020204" pitchFamily="34" charset="0"/>
              <a:cs typeface="Arial" panose="020B0604020202020204" pitchFamily="34" charset="0"/>
              <a:sym typeface="Futura Std"/>
            </a:endParaRPr>
          </a:p>
          <a:p>
            <a:pPr marL="234396" indent="-234396" defTabSz="410751" hangingPunct="0">
              <a:lnSpc>
                <a:spcPct val="120000"/>
              </a:lnSpc>
              <a:buSzPct val="75000"/>
              <a:buFontTx/>
              <a:buChar char="-"/>
              <a:defRPr sz="2700" b="1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98" dirty="0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  <a:sym typeface="Futura Std"/>
              </a:rPr>
              <a:t>Y Broliant Gwerthu Gorau</a:t>
            </a:r>
          </a:p>
          <a:p>
            <a:pPr marL="234396" indent="-234396" defTabSz="410751" hangingPunct="0">
              <a:lnSpc>
                <a:spcPct val="120000"/>
              </a:lnSpc>
              <a:buSzPct val="75000"/>
              <a:buFontTx/>
              <a:buChar char="-"/>
              <a:defRPr sz="2700" b="1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98" dirty="0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  <a:sym typeface="Futura Std"/>
              </a:rPr>
              <a:t>Dywedwch wrthym mewn 60 eiliad pam y dylem fuddsoddi yn eich busnes</a:t>
            </a:r>
          </a:p>
        </p:txBody>
      </p:sp>
      <p:sp>
        <p:nvSpPr>
          <p:cNvPr id="11" name="Shape 150">
            <a:extLst>
              <a:ext uri="{FF2B5EF4-FFF2-40B4-BE49-F238E27FC236}">
                <a16:creationId xmlns:a16="http://schemas.microsoft.com/office/drawing/2014/main" id="{389C19A4-63FF-476F-B255-6A460B188479}"/>
              </a:ext>
            </a:extLst>
          </p:cNvPr>
          <p:cNvSpPr/>
          <p:nvPr/>
        </p:nvSpPr>
        <p:spPr>
          <a:xfrm>
            <a:off x="324593" y="5009082"/>
            <a:ext cx="8466535" cy="656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t">
            <a:spAutoFit/>
          </a:bodyPr>
          <a:lstStyle/>
          <a:p>
            <a:pPr defTabSz="410751" hangingPunct="0"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50">
                <a:solidFill>
                  <a:srgbClr val="000000"/>
                </a:solidFill>
                <a:latin typeface="Arial"/>
                <a:cs typeface="Arial"/>
                <a:sym typeface="Futura Std"/>
              </a:rPr>
              <a:t>Bydd y cais buddugol ar gyfer pob cystadleuaeth yn ennill </a:t>
            </a:r>
            <a:r>
              <a:rPr lang="cy-GB" sz="1850" b="1">
                <a:solidFill>
                  <a:srgbClr val="000000"/>
                </a:solidFill>
                <a:latin typeface="Arial"/>
                <a:cs typeface="Arial"/>
                <a:sym typeface="Futura Std"/>
              </a:rPr>
              <a:t>taleb Amazon gwerth £50 </a:t>
            </a:r>
            <a:r>
              <a:rPr lang="cy-GB" sz="1850">
                <a:solidFill>
                  <a:srgbClr val="000000"/>
                </a:solidFill>
                <a:latin typeface="Arial"/>
                <a:cs typeface="Arial"/>
                <a:sym typeface="Futura Std"/>
              </a:rPr>
              <a:t>ac yn ymddangos yn rowndiau terfynol Cystadleuaeth Genedlaethol y Papur Pumpunt.</a:t>
            </a:r>
          </a:p>
        </p:txBody>
      </p:sp>
    </p:spTree>
    <p:extLst>
      <p:ext uri="{BB962C8B-B14F-4D97-AF65-F5344CB8AC3E}">
        <p14:creationId xmlns:p14="http://schemas.microsoft.com/office/powerpoint/2010/main" val="3964917177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B49711-FC4E-4FE8-9688-1C9C97B4F7E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18" y="89891"/>
            <a:ext cx="2309166" cy="1350682"/>
          </a:xfrm>
          <a:prstGeom prst="rect">
            <a:avLst/>
          </a:prstGeom>
          <a:noFill/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4F87D5-1520-4E91-A6DC-7CA1DD6B7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033" y="5929641"/>
            <a:ext cx="824453" cy="82445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817B70B-47C7-43DA-8024-8349A73D1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72" y="5715000"/>
            <a:ext cx="1143000" cy="1143000"/>
          </a:xfrm>
          <a:prstGeom prst="rect">
            <a:avLst/>
          </a:prstGeom>
        </p:spPr>
      </p:pic>
      <p:pic>
        <p:nvPicPr>
          <p:cNvPr id="21" name="Picture 20" descr="A picture containing text, first-aid kit&#10;&#10;Description automatically generated">
            <a:extLst>
              <a:ext uri="{FF2B5EF4-FFF2-40B4-BE49-F238E27FC236}">
                <a16:creationId xmlns:a16="http://schemas.microsoft.com/office/drawing/2014/main" id="{C21BC4DE-2097-4F26-8480-BC5F1002A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93" y="5735158"/>
            <a:ext cx="894875" cy="894875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0507941C-28FB-4F1F-847D-B2360DA11A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33" y="5908535"/>
            <a:ext cx="755929" cy="7559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CB3A83-54A7-45F1-9CA9-7919BD51DF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7260" y="1364035"/>
            <a:ext cx="4581158" cy="4372924"/>
          </a:xfrm>
          <a:prstGeom prst="rect">
            <a:avLst/>
          </a:prstGeom>
        </p:spPr>
      </p:pic>
      <p:sp>
        <p:nvSpPr>
          <p:cNvPr id="11" name="Shape 146">
            <a:extLst>
              <a:ext uri="{FF2B5EF4-FFF2-40B4-BE49-F238E27FC236}">
                <a16:creationId xmlns:a16="http://schemas.microsoft.com/office/drawing/2014/main" id="{8FB45FD0-EA50-4125-9AF1-3E870805D244}"/>
              </a:ext>
            </a:extLst>
          </p:cNvPr>
          <p:cNvSpPr/>
          <p:nvPr/>
        </p:nvSpPr>
        <p:spPr>
          <a:xfrm>
            <a:off x="887812" y="357506"/>
            <a:ext cx="4385817" cy="935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4000" b="1">
                <a:latin typeface="Futura Std"/>
                <a:ea typeface="Futura Std"/>
                <a:cs typeface="Futura Std"/>
                <a:sym typeface="Futura Std"/>
              </a:defRPr>
            </a:lvl1pPr>
          </a:lstStyle>
          <a:p>
            <a:pPr algn="ctr" defTabSz="410751" hangingPunct="0"/>
            <a:r>
              <a:rPr lang="cy-GB" sz="2800">
                <a:solidFill>
                  <a:srgbClr val="B8BF0D"/>
                </a:solidFill>
                <a:latin typeface="Arial"/>
                <a:cs typeface="Arial"/>
              </a:rPr>
              <a:t>Enillydd logo y llynedd:  </a:t>
            </a:r>
          </a:p>
          <a:p>
            <a:pPr algn="ctr" defTabSz="410751" hangingPunct="0"/>
            <a:r>
              <a:rPr lang="cy-GB" sz="2812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 5</a:t>
            </a:r>
          </a:p>
        </p:txBody>
      </p:sp>
    </p:spTree>
    <p:extLst>
      <p:ext uri="{BB962C8B-B14F-4D97-AF65-F5344CB8AC3E}">
        <p14:creationId xmlns:p14="http://schemas.microsoft.com/office/powerpoint/2010/main" val="1151933838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B49711-FC4E-4FE8-9688-1C9C97B4F7E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18" y="89891"/>
            <a:ext cx="2309166" cy="1350682"/>
          </a:xfrm>
          <a:prstGeom prst="rect">
            <a:avLst/>
          </a:prstGeom>
          <a:noFill/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4F87D5-1520-4E91-A6DC-7CA1DD6B72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033" y="5929641"/>
            <a:ext cx="824453" cy="82445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817B70B-47C7-43DA-8024-8349A73D11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72" y="5715000"/>
            <a:ext cx="1143000" cy="1143000"/>
          </a:xfrm>
          <a:prstGeom prst="rect">
            <a:avLst/>
          </a:prstGeom>
        </p:spPr>
      </p:pic>
      <p:pic>
        <p:nvPicPr>
          <p:cNvPr id="21" name="Picture 20" descr="A picture containing text, first-aid kit&#10;&#10;Description automatically generated">
            <a:extLst>
              <a:ext uri="{FF2B5EF4-FFF2-40B4-BE49-F238E27FC236}">
                <a16:creationId xmlns:a16="http://schemas.microsoft.com/office/drawing/2014/main" id="{C21BC4DE-2097-4F26-8480-BC5F1002A5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93" y="5735158"/>
            <a:ext cx="894875" cy="894875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0507941C-28FB-4F1F-847D-B2360DA11A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33" y="5908535"/>
            <a:ext cx="755929" cy="755929"/>
          </a:xfrm>
          <a:prstGeom prst="rect">
            <a:avLst/>
          </a:prstGeom>
        </p:spPr>
      </p:pic>
      <p:sp>
        <p:nvSpPr>
          <p:cNvPr id="8" name="Shape 146">
            <a:extLst>
              <a:ext uri="{FF2B5EF4-FFF2-40B4-BE49-F238E27FC236}">
                <a16:creationId xmlns:a16="http://schemas.microsoft.com/office/drawing/2014/main" id="{7C05585B-41A2-4683-8505-E987C3CA8DC6}"/>
              </a:ext>
            </a:extLst>
          </p:cNvPr>
          <p:cNvSpPr/>
          <p:nvPr/>
        </p:nvSpPr>
        <p:spPr>
          <a:xfrm>
            <a:off x="0" y="357506"/>
            <a:ext cx="6478418" cy="935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4000" b="1">
                <a:latin typeface="Futura Std"/>
                <a:ea typeface="Futura Std"/>
                <a:cs typeface="Futura Std"/>
                <a:sym typeface="Futura Std"/>
              </a:defRPr>
            </a:lvl1pPr>
          </a:lstStyle>
          <a:p>
            <a:pPr algn="ctr" defTabSz="410751" hangingPunct="0"/>
            <a:r>
              <a:rPr lang="cy-GB" sz="2800" dirty="0">
                <a:solidFill>
                  <a:srgbClr val="B8BF0D"/>
                </a:solidFill>
                <a:latin typeface="Arial"/>
                <a:cs typeface="Arial"/>
              </a:rPr>
              <a:t>Enillydd broliant gwerthu y llynedd:  </a:t>
            </a:r>
          </a:p>
          <a:p>
            <a:pPr algn="ctr" defTabSz="410751" hangingPunct="0"/>
            <a:r>
              <a:rPr lang="cy-GB" sz="2812" dirty="0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 5</a:t>
            </a:r>
          </a:p>
        </p:txBody>
      </p:sp>
      <p:pic>
        <p:nvPicPr>
          <p:cNvPr id="10" name="Tie Five">
            <a:hlinkClick r:id="" action="ppaction://media"/>
            <a:extLst>
              <a:ext uri="{FF2B5EF4-FFF2-40B4-BE49-F238E27FC236}">
                <a16:creationId xmlns:a16="http://schemas.microsoft.com/office/drawing/2014/main" id="{A59BF787-25A1-4580-928E-8C40C0AECA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/>
          <a:stretch/>
        </p:blipFill>
        <p:spPr>
          <a:xfrm>
            <a:off x="760991" y="1594619"/>
            <a:ext cx="7229562" cy="40666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81974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B49711-FC4E-4FE8-9688-1C9C97B4F7E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18" y="89891"/>
            <a:ext cx="2309166" cy="1350682"/>
          </a:xfrm>
          <a:prstGeom prst="rect">
            <a:avLst/>
          </a:prstGeom>
          <a:noFill/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4F87D5-1520-4E91-A6DC-7CA1DD6B7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033" y="5929641"/>
            <a:ext cx="824453" cy="82445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817B70B-47C7-43DA-8024-8349A73D1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72" y="5715000"/>
            <a:ext cx="1143000" cy="1143000"/>
          </a:xfrm>
          <a:prstGeom prst="rect">
            <a:avLst/>
          </a:prstGeom>
        </p:spPr>
      </p:pic>
      <p:pic>
        <p:nvPicPr>
          <p:cNvPr id="21" name="Picture 20" descr="A picture containing text, first-aid kit&#10;&#10;Description automatically generated">
            <a:extLst>
              <a:ext uri="{FF2B5EF4-FFF2-40B4-BE49-F238E27FC236}">
                <a16:creationId xmlns:a16="http://schemas.microsoft.com/office/drawing/2014/main" id="{C21BC4DE-2097-4F26-8480-BC5F1002A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93" y="5735158"/>
            <a:ext cx="894875" cy="894875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0507941C-28FB-4F1F-847D-B2360DA11A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33" y="5908535"/>
            <a:ext cx="755929" cy="755929"/>
          </a:xfrm>
          <a:prstGeom prst="rect">
            <a:avLst/>
          </a:prstGeom>
        </p:spPr>
      </p:pic>
      <p:sp>
        <p:nvSpPr>
          <p:cNvPr id="7" name="Shape 157">
            <a:extLst>
              <a:ext uri="{FF2B5EF4-FFF2-40B4-BE49-F238E27FC236}">
                <a16:creationId xmlns:a16="http://schemas.microsoft.com/office/drawing/2014/main" id="{3A94C324-4F3E-4354-A68D-46B3E62678C7}"/>
              </a:ext>
            </a:extLst>
          </p:cNvPr>
          <p:cNvSpPr/>
          <p:nvPr/>
        </p:nvSpPr>
        <p:spPr>
          <a:xfrm>
            <a:off x="251521" y="136467"/>
            <a:ext cx="5688632" cy="93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4000" b="1">
                <a:latin typeface="Futura Std"/>
                <a:ea typeface="Futura Std"/>
                <a:cs typeface="Futura Std"/>
                <a:sym typeface="Futura Std"/>
              </a:defRPr>
            </a:lvl1pPr>
          </a:lstStyle>
          <a:p>
            <a:pPr defTabSz="410751" hangingPunct="0"/>
            <a:r>
              <a:rPr lang="cy-GB" sz="2812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Cystadleuaeth Genedlaethol yr Her Papur Pumpunt</a:t>
            </a:r>
          </a:p>
        </p:txBody>
      </p:sp>
      <p:sp>
        <p:nvSpPr>
          <p:cNvPr id="8" name="Shape 159">
            <a:extLst>
              <a:ext uri="{FF2B5EF4-FFF2-40B4-BE49-F238E27FC236}">
                <a16:creationId xmlns:a16="http://schemas.microsoft.com/office/drawing/2014/main" id="{0112987C-D545-4A88-8BE4-EDBC19087F1F}"/>
              </a:ext>
            </a:extLst>
          </p:cNvPr>
          <p:cNvSpPr/>
          <p:nvPr/>
        </p:nvSpPr>
        <p:spPr>
          <a:xfrm>
            <a:off x="850702" y="2219812"/>
            <a:ext cx="2379771" cy="739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/>
          <a:p>
            <a:pPr marL="234396" indent="-234396" defTabSz="410751" hangingPunct="0">
              <a:lnSpc>
                <a:spcPct val="120000"/>
              </a:lnSpc>
              <a:buSzPct val="75000"/>
              <a:buFontTx/>
              <a:buChar char="•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98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Futura Std"/>
              </a:rPr>
              <a:t>5 i 8 oed</a:t>
            </a:r>
          </a:p>
          <a:p>
            <a:pPr marL="234396" indent="-234396" defTabSz="410751" hangingPunct="0">
              <a:lnSpc>
                <a:spcPct val="120000"/>
              </a:lnSpc>
              <a:buSzPct val="75000"/>
              <a:buFontTx/>
              <a:buChar char="•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98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Futura Std"/>
              </a:rPr>
              <a:t>9 i 11 oed</a:t>
            </a:r>
          </a:p>
        </p:txBody>
      </p:sp>
      <p:sp>
        <p:nvSpPr>
          <p:cNvPr id="10" name="Shape 165">
            <a:extLst>
              <a:ext uri="{FF2B5EF4-FFF2-40B4-BE49-F238E27FC236}">
                <a16:creationId xmlns:a16="http://schemas.microsoft.com/office/drawing/2014/main" id="{F6EBCE27-D982-4053-B18A-9372D99F13F5}"/>
              </a:ext>
            </a:extLst>
          </p:cNvPr>
          <p:cNvSpPr/>
          <p:nvPr/>
        </p:nvSpPr>
        <p:spPr>
          <a:xfrm>
            <a:off x="850702" y="3577586"/>
            <a:ext cx="7377708" cy="1824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/>
          <a:p>
            <a:pPr marL="234396" indent="-234396" defTabSz="410751" hangingPunct="0">
              <a:buSzPct val="75000"/>
              <a:buFontTx/>
              <a:buChar char="•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98" b="1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  <a:sym typeface="Futura Std"/>
              </a:rPr>
              <a:t>Tîm Gorau</a:t>
            </a:r>
          </a:p>
          <a:p>
            <a:pPr marL="234396" indent="-234396" defTabSz="410751" hangingPunct="0">
              <a:buSzPct val="75000"/>
              <a:buFontTx/>
              <a:buChar char="•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98" b="1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  <a:sym typeface="Futura Std"/>
              </a:rPr>
              <a:t>Papur Pumpunt er Daioni</a:t>
            </a:r>
          </a:p>
          <a:p>
            <a:pPr marL="234396" indent="-234396" defTabSz="410751" hangingPunct="0">
              <a:buSzPct val="75000"/>
              <a:buFontTx/>
              <a:buChar char="•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98" b="1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  <a:sym typeface="Futura Std"/>
              </a:rPr>
              <a:t>Y Gorau o Safbwynt Cynaliadwyedd</a:t>
            </a:r>
          </a:p>
          <a:p>
            <a:pPr marL="234396" indent="-234396" defTabSz="410751" hangingPunct="0">
              <a:buSzPct val="75000"/>
              <a:buFontTx/>
              <a:buChar char="•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98" b="1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  <a:sym typeface="Futura Std"/>
              </a:rPr>
              <a:t>Unigolyn Mwyaf Ysbrydoledig </a:t>
            </a:r>
          </a:p>
          <a:p>
            <a:pPr marL="234396" indent="-234396" defTabSz="410751" hangingPunct="0">
              <a:buSzPct val="75000"/>
              <a:buFontTx/>
              <a:buChar char="•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98" b="1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  <a:sym typeface="Futura Std"/>
              </a:rPr>
              <a:t>Yr elw uchaf</a:t>
            </a:r>
          </a:p>
          <a:p>
            <a:pPr marL="234396" indent="-234396" defTabSz="410751" hangingPunct="0">
              <a:buSzPct val="75000"/>
              <a:buFontTx/>
              <a:buChar char="•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endParaRPr sz="1898" b="1" kern="0" dirty="0">
              <a:solidFill>
                <a:srgbClr val="B8BF0D"/>
              </a:solidFill>
              <a:latin typeface="Arial" panose="020B0604020202020204" pitchFamily="34" charset="0"/>
              <a:cs typeface="Arial" panose="020B0604020202020204" pitchFamily="34" charset="0"/>
              <a:sym typeface="Futura Std"/>
            </a:endParaRPr>
          </a:p>
        </p:txBody>
      </p:sp>
      <p:sp>
        <p:nvSpPr>
          <p:cNvPr id="11" name="Shape 158">
            <a:extLst>
              <a:ext uri="{FF2B5EF4-FFF2-40B4-BE49-F238E27FC236}">
                <a16:creationId xmlns:a16="http://schemas.microsoft.com/office/drawing/2014/main" id="{81CE02A2-107B-45C5-B730-B17668D0CC41}"/>
              </a:ext>
            </a:extLst>
          </p:cNvPr>
          <p:cNvSpPr/>
          <p:nvPr/>
        </p:nvSpPr>
        <p:spPr>
          <a:xfrm>
            <a:off x="346042" y="1479537"/>
            <a:ext cx="8466535" cy="364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t">
            <a:spAutoFit/>
          </a:bodyPr>
          <a:lstStyle>
            <a:lvl1pPr algn="l">
              <a:defRPr sz="2700">
                <a:latin typeface="Futura Std"/>
                <a:ea typeface="Futura Std"/>
                <a:cs typeface="Futura Std"/>
                <a:sym typeface="Futura Std"/>
              </a:defRPr>
            </a:lvl1pPr>
          </a:lstStyle>
          <a:p>
            <a:pPr defTabSz="410751" hangingPunct="0"/>
            <a:r>
              <a:rPr lang="cy-GB" sz="1850" dirty="0">
                <a:solidFill>
                  <a:srgbClr val="000000"/>
                </a:solidFill>
                <a:latin typeface="Arial"/>
                <a:cs typeface="Arial"/>
              </a:rPr>
              <a:t>Rhennir cystadleuwyr y Gystadleuaeth Genedlaethol yn ddau grŵp oedran gwahanol:</a:t>
            </a:r>
          </a:p>
        </p:txBody>
      </p:sp>
      <p:sp>
        <p:nvSpPr>
          <p:cNvPr id="12" name="Shape 164">
            <a:extLst>
              <a:ext uri="{FF2B5EF4-FFF2-40B4-BE49-F238E27FC236}">
                <a16:creationId xmlns:a16="http://schemas.microsoft.com/office/drawing/2014/main" id="{CEF575DF-B363-4FB6-9567-E1ACD35B0C99}"/>
              </a:ext>
            </a:extLst>
          </p:cNvPr>
          <p:cNvSpPr/>
          <p:nvPr/>
        </p:nvSpPr>
        <p:spPr>
          <a:xfrm>
            <a:off x="368459" y="3085929"/>
            <a:ext cx="8466535" cy="364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>
            <a:lvl1pPr algn="l">
              <a:defRPr sz="2700">
                <a:latin typeface="Futura Std"/>
                <a:ea typeface="Futura Std"/>
                <a:cs typeface="Futura Std"/>
                <a:sym typeface="Futura Std"/>
              </a:defRPr>
            </a:lvl1pPr>
          </a:lstStyle>
          <a:p>
            <a:pPr defTabSz="410751" hangingPunct="0"/>
            <a:r>
              <a:rPr lang="cy-GB" sz="1898">
                <a:solidFill>
                  <a:srgbClr val="000000"/>
                </a:solidFill>
              </a:rPr>
              <a:t> </a:t>
            </a:r>
            <a:r>
              <a:rPr lang="cy-GB" sz="1898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Categorïau'r Gwobrau:</a:t>
            </a:r>
          </a:p>
        </p:txBody>
      </p:sp>
      <p:sp>
        <p:nvSpPr>
          <p:cNvPr id="13" name="Shape 166">
            <a:extLst>
              <a:ext uri="{FF2B5EF4-FFF2-40B4-BE49-F238E27FC236}">
                <a16:creationId xmlns:a16="http://schemas.microsoft.com/office/drawing/2014/main" id="{A187937D-A2AA-4D22-9119-60161747A605}"/>
              </a:ext>
            </a:extLst>
          </p:cNvPr>
          <p:cNvSpPr/>
          <p:nvPr/>
        </p:nvSpPr>
        <p:spPr>
          <a:xfrm>
            <a:off x="368459" y="5245381"/>
            <a:ext cx="8466535" cy="656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>
            <a:lvl1pPr algn="l">
              <a:defRPr sz="2700" b="1">
                <a:latin typeface="Futura Std"/>
                <a:ea typeface="Futura Std"/>
                <a:cs typeface="Futura Std"/>
                <a:sym typeface="Futura Std"/>
              </a:defRPr>
            </a:lvl1pPr>
          </a:lstStyle>
          <a:p>
            <a:pPr defTabSz="410751" hangingPunct="0"/>
            <a:r>
              <a:rPr lang="cy-GB" sz="1898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Bydd yr enillwyr yn cael gwobr ac yn cael eu gwahodd i fynychu seremoni wobrwyo ym mis Medi.</a:t>
            </a:r>
          </a:p>
        </p:txBody>
      </p:sp>
    </p:spTree>
    <p:extLst>
      <p:ext uri="{BB962C8B-B14F-4D97-AF65-F5344CB8AC3E}">
        <p14:creationId xmlns:p14="http://schemas.microsoft.com/office/powerpoint/2010/main" val="3651013399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B49711-FC4E-4FE8-9688-1C9C97B4F7E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18" y="89891"/>
            <a:ext cx="2309166" cy="1350682"/>
          </a:xfrm>
          <a:prstGeom prst="rect">
            <a:avLst/>
          </a:prstGeom>
          <a:noFill/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4F87D5-1520-4E91-A6DC-7CA1DD6B72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033" y="5929641"/>
            <a:ext cx="824453" cy="82445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817B70B-47C7-43DA-8024-8349A73D11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72" y="5715000"/>
            <a:ext cx="1143000" cy="1143000"/>
          </a:xfrm>
          <a:prstGeom prst="rect">
            <a:avLst/>
          </a:prstGeom>
        </p:spPr>
      </p:pic>
      <p:pic>
        <p:nvPicPr>
          <p:cNvPr id="21" name="Picture 20" descr="A picture containing text, first-aid kit&#10;&#10;Description automatically generated">
            <a:extLst>
              <a:ext uri="{FF2B5EF4-FFF2-40B4-BE49-F238E27FC236}">
                <a16:creationId xmlns:a16="http://schemas.microsoft.com/office/drawing/2014/main" id="{C21BC4DE-2097-4F26-8480-BC5F1002A5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93" y="5735158"/>
            <a:ext cx="894875" cy="894875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0507941C-28FB-4F1F-847D-B2360DA11A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33" y="5908535"/>
            <a:ext cx="755929" cy="755929"/>
          </a:xfrm>
          <a:prstGeom prst="rect">
            <a:avLst/>
          </a:prstGeom>
        </p:spPr>
      </p:pic>
      <p:pic>
        <p:nvPicPr>
          <p:cNvPr id="2" name="Online Media 1" title="Meet the teenage entrepreneurs making millions - BBC News">
            <a:hlinkClick r:id="" action="ppaction://media"/>
            <a:extLst>
              <a:ext uri="{FF2B5EF4-FFF2-40B4-BE49-F238E27FC236}">
                <a16:creationId xmlns:a16="http://schemas.microsoft.com/office/drawing/2014/main" id="{CB2D5BC7-D36A-42C8-A723-5C3234090E0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868114" y="1495170"/>
            <a:ext cx="7407772" cy="4185391"/>
          </a:xfrm>
          <a:prstGeom prst="rect">
            <a:avLst/>
          </a:prstGeom>
        </p:spPr>
      </p:pic>
      <p:sp>
        <p:nvSpPr>
          <p:cNvPr id="8" name="Shape 157">
            <a:extLst>
              <a:ext uri="{FF2B5EF4-FFF2-40B4-BE49-F238E27FC236}">
                <a16:creationId xmlns:a16="http://schemas.microsoft.com/office/drawing/2014/main" id="{D0DBA4A2-6531-42D8-BD7C-E085B63EBC69}"/>
              </a:ext>
            </a:extLst>
          </p:cNvPr>
          <p:cNvSpPr/>
          <p:nvPr/>
        </p:nvSpPr>
        <p:spPr>
          <a:xfrm>
            <a:off x="192677" y="43976"/>
            <a:ext cx="4595348" cy="93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4000" b="1">
                <a:latin typeface="Futura Std"/>
                <a:ea typeface="Futura Std"/>
                <a:cs typeface="Futura Std"/>
                <a:sym typeface="Futura Std"/>
              </a:defRPr>
            </a:lvl1pPr>
          </a:lstStyle>
          <a:p>
            <a:pPr defTabSz="410751" hangingPunct="0"/>
            <a:r>
              <a:rPr lang="cy-GB" sz="2812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Awgrymiadau gorau gan entrepreneuriaid ifanc</a:t>
            </a:r>
          </a:p>
        </p:txBody>
      </p:sp>
    </p:spTree>
    <p:extLst>
      <p:ext uri="{BB962C8B-B14F-4D97-AF65-F5344CB8AC3E}">
        <p14:creationId xmlns:p14="http://schemas.microsoft.com/office/powerpoint/2010/main" val="7005732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tack of dollar bills&#10;&#10;Description automatically generated with low confidence">
            <a:extLst>
              <a:ext uri="{FF2B5EF4-FFF2-40B4-BE49-F238E27FC236}">
                <a16:creationId xmlns:a16="http://schemas.microsoft.com/office/drawing/2014/main" id="{43C22F00-7892-43D9-817D-EA2D7F22F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77" y="-143708"/>
            <a:ext cx="9246610" cy="6073907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4F87D5-1520-4E91-A6DC-7CA1DD6B7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033" y="5929641"/>
            <a:ext cx="824453" cy="82445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817B70B-47C7-43DA-8024-8349A73D1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72" y="5715000"/>
            <a:ext cx="1143000" cy="1143000"/>
          </a:xfrm>
          <a:prstGeom prst="rect">
            <a:avLst/>
          </a:prstGeom>
        </p:spPr>
      </p:pic>
      <p:pic>
        <p:nvPicPr>
          <p:cNvPr id="21" name="Picture 20" descr="A picture containing text, first-aid kit&#10;&#10;Description automatically generated">
            <a:extLst>
              <a:ext uri="{FF2B5EF4-FFF2-40B4-BE49-F238E27FC236}">
                <a16:creationId xmlns:a16="http://schemas.microsoft.com/office/drawing/2014/main" id="{C21BC4DE-2097-4F26-8480-BC5F1002A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93" y="5735158"/>
            <a:ext cx="894875" cy="894875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0507941C-28FB-4F1F-847D-B2360DA11A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33" y="5908535"/>
            <a:ext cx="755929" cy="755929"/>
          </a:xfrm>
          <a:prstGeom prst="rect">
            <a:avLst/>
          </a:prstGeom>
        </p:spPr>
      </p:pic>
      <p:grpSp>
        <p:nvGrpSpPr>
          <p:cNvPr id="7" name="Group 123">
            <a:extLst>
              <a:ext uri="{FF2B5EF4-FFF2-40B4-BE49-F238E27FC236}">
                <a16:creationId xmlns:a16="http://schemas.microsoft.com/office/drawing/2014/main" id="{613B199D-D2C0-4B87-9493-2C5CA78F47C2}"/>
              </a:ext>
            </a:extLst>
          </p:cNvPr>
          <p:cNvGrpSpPr/>
          <p:nvPr/>
        </p:nvGrpSpPr>
        <p:grpSpPr>
          <a:xfrm>
            <a:off x="-44777" y="5343661"/>
            <a:ext cx="9369305" cy="1514339"/>
            <a:chOff x="0" y="0"/>
            <a:chExt cx="13161377" cy="2153725"/>
          </a:xfrm>
        </p:grpSpPr>
        <p:sp>
          <p:nvSpPr>
            <p:cNvPr id="8" name="Shape 121">
              <a:extLst>
                <a:ext uri="{FF2B5EF4-FFF2-40B4-BE49-F238E27FC236}">
                  <a16:creationId xmlns:a16="http://schemas.microsoft.com/office/drawing/2014/main" id="{F62D4893-0DCB-43CF-932C-9E4A59CA3789}"/>
                </a:ext>
              </a:extLst>
            </p:cNvPr>
            <p:cNvSpPr/>
            <p:nvPr/>
          </p:nvSpPr>
          <p:spPr>
            <a:xfrm>
              <a:off x="0" y="0"/>
              <a:ext cx="12989025" cy="2153725"/>
            </a:xfrm>
            <a:prstGeom prst="rect">
              <a:avLst/>
            </a:prstGeom>
            <a:solidFill>
              <a:srgbClr val="B8BF0D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10" name="Shape 122">
              <a:extLst>
                <a:ext uri="{FF2B5EF4-FFF2-40B4-BE49-F238E27FC236}">
                  <a16:creationId xmlns:a16="http://schemas.microsoft.com/office/drawing/2014/main" id="{FA45CC62-B386-4D9B-8F3B-DD366080F7CB}"/>
                </a:ext>
              </a:extLst>
            </p:cNvPr>
            <p:cNvSpPr/>
            <p:nvPr/>
          </p:nvSpPr>
          <p:spPr>
            <a:xfrm>
              <a:off x="172353" y="675383"/>
              <a:ext cx="12989024" cy="8029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l">
                <a:defRPr sz="4000" b="1">
                  <a:solidFill>
                    <a:srgbClr val="FFFFFF"/>
                  </a:solidFill>
                  <a:latin typeface="Futura Std"/>
                  <a:ea typeface="Futura Std"/>
                  <a:cs typeface="Futura Std"/>
                  <a:sym typeface="Futura Std"/>
                </a:defRPr>
              </a:lvl1pPr>
            </a:lstStyle>
            <a:p>
              <a:pPr lvl="0" algn="ctr">
                <a:defRPr/>
              </a:pPr>
              <a:r>
                <a:rPr lang="cy-GB" sz="3200"/>
                <a:t>Her y Papur Pumpunt - chi sydd i benderfynu!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588824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552667" y="512790"/>
            <a:ext cx="3137077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4000" b="1">
                <a:latin typeface="Futura Std"/>
                <a:ea typeface="Futura Std"/>
                <a:cs typeface="Futura Std"/>
                <a:sym typeface="Futura Std"/>
              </a:defRPr>
            </a:lvl1pPr>
          </a:lstStyle>
          <a:p>
            <a:r>
              <a:rPr lang="cy-GB" sz="2812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Cyflwyniad Papur Pumpunt</a:t>
            </a:r>
          </a:p>
        </p:txBody>
      </p:sp>
      <p:sp>
        <p:nvSpPr>
          <p:cNvPr id="130" name="Shape 130"/>
          <p:cNvSpPr/>
          <p:nvPr/>
        </p:nvSpPr>
        <p:spPr>
          <a:xfrm>
            <a:off x="580578" y="1512410"/>
            <a:ext cx="7982843" cy="3886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t">
            <a:spAutoFit/>
          </a:bodyPr>
          <a:lstStyle/>
          <a:p>
            <a:pPr>
              <a:lnSpc>
                <a:spcPct val="120000"/>
              </a:lnSpc>
              <a:buSzPct val="75000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98" b="1">
                <a:latin typeface="Arial" panose="020B0604020202020204" pitchFamily="34" charset="0"/>
                <a:cs typeface="Arial" panose="020B0604020202020204" pitchFamily="34" charset="0"/>
              </a:rPr>
              <a:t>Sesiwn 1 </a:t>
            </a:r>
          </a:p>
          <a:p>
            <a:pPr>
              <a:lnSpc>
                <a:spcPct val="120000"/>
              </a:lnSpc>
              <a:buSzPct val="75000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endParaRPr lang="en-GB" sz="189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SzPct val="75000"/>
              <a:buFont typeface="Arial" panose="020B0604020202020204" pitchFamily="34" charset="0"/>
              <a:buChar char="•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98">
                <a:latin typeface="Arial" panose="020B0604020202020204" pitchFamily="34" charset="0"/>
                <a:cs typeface="Arial" panose="020B0604020202020204" pitchFamily="34" charset="0"/>
              </a:rPr>
              <a:t>Beth yw entrepreneur?</a:t>
            </a:r>
          </a:p>
          <a:p>
            <a:pPr marL="342900" indent="-342900">
              <a:lnSpc>
                <a:spcPct val="120000"/>
              </a:lnSpc>
              <a:buSzPct val="75000"/>
              <a:buFont typeface="Arial" panose="020B0604020202020204" pitchFamily="34" charset="0"/>
              <a:buChar char="•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98">
                <a:latin typeface="Arial" panose="020B0604020202020204" pitchFamily="34" charset="0"/>
                <a:cs typeface="Arial" panose="020B0604020202020204" pitchFamily="34" charset="0"/>
              </a:rPr>
              <a:t>Enghreifftiau o entrepreneuriaid ifanc     </a:t>
            </a:r>
          </a:p>
          <a:p>
            <a:pPr>
              <a:lnSpc>
                <a:spcPct val="120000"/>
              </a:lnSpc>
              <a:buSzPct val="75000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endParaRPr lang="en-GB" sz="189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SzPct val="75000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endParaRPr lang="en-GB" sz="189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045" indent="-233045">
              <a:lnSpc>
                <a:spcPct val="120000"/>
              </a:lnSpc>
              <a:buSzPct val="75000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98" b="1">
                <a:latin typeface="Arial" panose="020B0604020202020204" pitchFamily="34" charset="0"/>
                <a:cs typeface="Arial" panose="020B0604020202020204" pitchFamily="34" charset="0"/>
              </a:rPr>
              <a:t>Sesiwn 2 </a:t>
            </a:r>
          </a:p>
          <a:p>
            <a:pPr marL="233045" indent="-233045">
              <a:lnSpc>
                <a:spcPct val="120000"/>
              </a:lnSpc>
              <a:buSzPct val="75000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endParaRPr lang="en-GB" sz="189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SzPct val="75000"/>
              <a:buFont typeface="Arial" panose="020B0604020202020204" pitchFamily="34" charset="0"/>
              <a:buChar char="•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50">
                <a:latin typeface="Arial"/>
                <a:cs typeface="Arial"/>
              </a:rPr>
              <a:t>Beth yw'r Her Papur Pumpunt?</a:t>
            </a:r>
          </a:p>
          <a:p>
            <a:pPr marL="342900" indent="-342900">
              <a:lnSpc>
                <a:spcPct val="120000"/>
              </a:lnSpc>
              <a:buSzPct val="75000"/>
              <a:buFont typeface="Arial" panose="020B0604020202020204" pitchFamily="34" charset="0"/>
              <a:buChar char="•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98">
                <a:latin typeface="Arial" panose="020B0604020202020204" pitchFamily="34" charset="0"/>
                <a:cs typeface="Arial" panose="020B0604020202020204" pitchFamily="34" charset="0"/>
              </a:rPr>
              <a:t>Cychwyn eich Busnes Papur Pumpunt</a:t>
            </a:r>
          </a:p>
          <a:p>
            <a:pPr marL="342900" indent="-342900">
              <a:lnSpc>
                <a:spcPct val="120000"/>
              </a:lnSpc>
              <a:buSzPct val="75000"/>
              <a:buFont typeface="Arial" panose="020B0604020202020204" pitchFamily="34" charset="0"/>
              <a:buChar char="•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98">
                <a:latin typeface="Arial" panose="020B0604020202020204" pitchFamily="34" charset="0"/>
                <a:cs typeface="Arial" panose="020B0604020202020204" pitchFamily="34" charset="0"/>
              </a:rPr>
              <a:t>Cystadlaethau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B49711-FC4E-4FE8-9688-1C9C97B4F7E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18" y="89891"/>
            <a:ext cx="2309166" cy="1350682"/>
          </a:xfrm>
          <a:prstGeom prst="rect">
            <a:avLst/>
          </a:prstGeom>
          <a:noFill/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4F87D5-1520-4E91-A6DC-7CA1DD6B7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033" y="5929641"/>
            <a:ext cx="824453" cy="82445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817B70B-47C7-43DA-8024-8349A73D1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72" y="5715000"/>
            <a:ext cx="1143000" cy="1143000"/>
          </a:xfrm>
          <a:prstGeom prst="rect">
            <a:avLst/>
          </a:prstGeom>
        </p:spPr>
      </p:pic>
      <p:pic>
        <p:nvPicPr>
          <p:cNvPr id="21" name="Picture 20" descr="A picture containing text, first-aid kit&#10;&#10;Description automatically generated">
            <a:extLst>
              <a:ext uri="{FF2B5EF4-FFF2-40B4-BE49-F238E27FC236}">
                <a16:creationId xmlns:a16="http://schemas.microsoft.com/office/drawing/2014/main" id="{C21BC4DE-2097-4F26-8480-BC5F1002A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93" y="5735158"/>
            <a:ext cx="894875" cy="894875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0507941C-28FB-4F1F-847D-B2360DA11A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33" y="5908535"/>
            <a:ext cx="755929" cy="75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6660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rson, holding, outdoor&#10;&#10;Description automatically generated">
            <a:extLst>
              <a:ext uri="{FF2B5EF4-FFF2-40B4-BE49-F238E27FC236}">
                <a16:creationId xmlns:a16="http://schemas.microsoft.com/office/drawing/2014/main" id="{F2B15528-6A8D-4E41-BE78-924593D1F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0" y="-10754"/>
            <a:ext cx="9139945" cy="6093296"/>
          </a:xfrm>
          <a:prstGeom prst="rect">
            <a:avLst/>
          </a:prstGeom>
        </p:spPr>
      </p:pic>
      <p:grpSp>
        <p:nvGrpSpPr>
          <p:cNvPr id="123" name="Group 123"/>
          <p:cNvGrpSpPr/>
          <p:nvPr/>
        </p:nvGrpSpPr>
        <p:grpSpPr>
          <a:xfrm>
            <a:off x="-19634" y="5364498"/>
            <a:ext cx="9158090" cy="1514339"/>
            <a:chOff x="-35811" y="0"/>
            <a:chExt cx="13024836" cy="2153725"/>
          </a:xfrm>
          <a:solidFill>
            <a:srgbClr val="B8BF0D"/>
          </a:solidFill>
        </p:grpSpPr>
        <p:sp>
          <p:nvSpPr>
            <p:cNvPr id="121" name="Shape 121"/>
            <p:cNvSpPr/>
            <p:nvPr/>
          </p:nvSpPr>
          <p:spPr>
            <a:xfrm>
              <a:off x="0" y="0"/>
              <a:ext cx="12989025" cy="215372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122" name="Shape 122"/>
            <p:cNvSpPr/>
            <p:nvPr/>
          </p:nvSpPr>
          <p:spPr>
            <a:xfrm>
              <a:off x="-35811" y="378382"/>
              <a:ext cx="12989023" cy="133351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l">
                <a:defRPr sz="4000" b="1">
                  <a:solidFill>
                    <a:srgbClr val="FFFFFF"/>
                  </a:solidFill>
                  <a:latin typeface="Futura Std"/>
                  <a:ea typeface="Futura Std"/>
                  <a:cs typeface="Futura Std"/>
                  <a:sym typeface="Futura Std"/>
                </a:defRPr>
              </a:lvl1pPr>
            </a:lstStyle>
            <a:p>
              <a:pPr algn="ctr"/>
              <a:r>
                <a:rPr lang="cy-GB" sz="2800">
                  <a:latin typeface="Arial" panose="020B0604020202020204" pitchFamily="34" charset="0"/>
                  <a:cs typeface="Arial" panose="020B0604020202020204" pitchFamily="34" charset="0"/>
                </a:rPr>
                <a:t>Sesiwn 1</a:t>
              </a:r>
            </a:p>
            <a:p>
              <a:pPr algn="ctr"/>
              <a:r>
                <a:rPr lang="cy-GB" sz="2800">
                  <a:latin typeface="Arial" panose="020B0604020202020204" pitchFamily="34" charset="0"/>
                  <a:cs typeface="Arial" panose="020B0604020202020204" pitchFamily="34" charset="0"/>
                </a:rPr>
                <a:t>Beth yw Entrepreneur?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7C15746-D8E4-4C12-B167-060CBAAC713A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y-GB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E90240-F217-480E-8E9D-BAE84525550E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y-GB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CF9F45-C72A-4F41-BD31-BD9EFA17D62C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y-GB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3815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334591" y="692696"/>
            <a:ext cx="4459555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4000" b="1">
                <a:latin typeface="Futura Std"/>
                <a:ea typeface="Futura Std"/>
                <a:cs typeface="Futura Std"/>
                <a:sym typeface="Futura Std"/>
              </a:defRPr>
            </a:lvl1pPr>
          </a:lstStyle>
          <a:p>
            <a:r>
              <a:rPr lang="cy-GB" sz="2812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Beth yw Entrepreneur?</a:t>
            </a:r>
          </a:p>
        </p:txBody>
      </p:sp>
      <p:sp>
        <p:nvSpPr>
          <p:cNvPr id="130" name="Shape 130"/>
          <p:cNvSpPr/>
          <p:nvPr/>
        </p:nvSpPr>
        <p:spPr>
          <a:xfrm>
            <a:off x="351221" y="1620731"/>
            <a:ext cx="7982843" cy="5160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t">
            <a:spAutoFit/>
          </a:bodyPr>
          <a:lstStyle/>
          <a:p>
            <a:r>
              <a:rPr lang="cy-GB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 entrepreneur yn berson sy'n sefydlu busnes neu fusnesau â'r nod o wneud elw. Un enghraifft yw Bill Gates sy'n berchen ar Microsoft.</a:t>
            </a:r>
          </a:p>
          <a:p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b="1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Termau busnes allweddol:</a:t>
            </a:r>
          </a:p>
          <a:p>
            <a:endParaRPr lang="en-GB" dirty="0">
              <a:solidFill>
                <a:srgbClr val="B8BF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b="1">
                <a:latin typeface="Arial"/>
                <a:cs typeface="Arial"/>
              </a:rPr>
              <a:t>Refeniw</a:t>
            </a:r>
            <a:r>
              <a:rPr lang="cy-GB">
                <a:latin typeface="Arial"/>
                <a:cs typeface="Arial"/>
              </a:rPr>
              <a:t> yw'r arian a wnewch trwy werthu eich cynnyrch neu wasanaeth e.e. os ydych chi'n gwerthu cacen am £3 eich refeniw yw £3.</a:t>
            </a:r>
          </a:p>
          <a:p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b="1">
                <a:latin typeface="Arial"/>
                <a:cs typeface="Arial"/>
              </a:rPr>
              <a:t>Costau</a:t>
            </a:r>
            <a:r>
              <a:rPr lang="cy-GB">
                <a:latin typeface="Arial"/>
                <a:cs typeface="Arial"/>
              </a:rPr>
              <a:t> yw unrhyw beth rydych chi'n gwario arian arno i wneud eich nwydd neu wasanaeth e.e. os ydych chi'n gwneud cacennau, eich costau fyddai'r cynhwysion. </a:t>
            </a:r>
          </a:p>
          <a:p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b="1">
                <a:latin typeface="Arial"/>
                <a:cs typeface="Arial"/>
              </a:rPr>
              <a:t>Elw </a:t>
            </a:r>
            <a:r>
              <a:rPr lang="cy-GB">
                <a:latin typeface="Arial"/>
                <a:cs typeface="Arial"/>
              </a:rPr>
              <a:t>yw'r arian ychwanegol sydd gennych dros ben o werthu'ch cynnyrch neu wasanaeth ar ôl i chi dynnu'r arian a wariwyd i wneud eich cynnyrch neu ddarparu'ch gwasanaeth. Hynny yw, eich refeniw ar ôl i chi dynnu'ch costau.</a:t>
            </a:r>
          </a:p>
          <a:p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1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SzPct val="75000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98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B49711-FC4E-4FE8-9688-1C9C97B4F7E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18" y="89891"/>
            <a:ext cx="2309166" cy="1350682"/>
          </a:xfrm>
          <a:prstGeom prst="rect">
            <a:avLst/>
          </a:prstGeom>
          <a:noFill/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4F87D5-1520-4E91-A6DC-7CA1DD6B7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033" y="5929641"/>
            <a:ext cx="824453" cy="82445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817B70B-47C7-43DA-8024-8349A73D1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72" y="5715000"/>
            <a:ext cx="1143000" cy="1143000"/>
          </a:xfrm>
          <a:prstGeom prst="rect">
            <a:avLst/>
          </a:prstGeom>
        </p:spPr>
      </p:pic>
      <p:pic>
        <p:nvPicPr>
          <p:cNvPr id="21" name="Picture 20" descr="A picture containing text, first-aid kit&#10;&#10;Description automatically generated">
            <a:extLst>
              <a:ext uri="{FF2B5EF4-FFF2-40B4-BE49-F238E27FC236}">
                <a16:creationId xmlns:a16="http://schemas.microsoft.com/office/drawing/2014/main" id="{C21BC4DE-2097-4F26-8480-BC5F1002A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93" y="5735158"/>
            <a:ext cx="894875" cy="894875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0507941C-28FB-4F1F-847D-B2360DA11A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33" y="5908535"/>
            <a:ext cx="755929" cy="75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79486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338733" y="833635"/>
            <a:ext cx="5762796" cy="1057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4000" b="1">
                <a:latin typeface="Futura Std"/>
                <a:ea typeface="Futura Std"/>
                <a:cs typeface="Futura Std"/>
                <a:sym typeface="Futura Std"/>
              </a:defRPr>
            </a:lvl1pPr>
          </a:lstStyle>
          <a:p>
            <a:pPr lvl="0"/>
            <a:r>
              <a:rPr lang="cy-GB" sz="3200" b="1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 beth sy'n gwneud entrepreneur</a:t>
            </a:r>
          </a:p>
          <a:p>
            <a:pPr lvl="0"/>
            <a:r>
              <a:rPr lang="cy-GB" sz="3200" b="1">
                <a:solidFill>
                  <a:srgbClr val="B8B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llwyddiannus?</a:t>
            </a:r>
          </a:p>
        </p:txBody>
      </p:sp>
      <p:sp>
        <p:nvSpPr>
          <p:cNvPr id="130" name="Shape 130"/>
          <p:cNvSpPr/>
          <p:nvPr/>
        </p:nvSpPr>
        <p:spPr>
          <a:xfrm>
            <a:off x="566439" y="1936882"/>
            <a:ext cx="7982843" cy="326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>
            <a:spAutoFit/>
          </a:bodyPr>
          <a:lstStyle/>
          <a:p>
            <a:endParaRPr lang="en-GB" sz="1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nodwedd gyffredin entrepreneur llwyddiannus:</a:t>
            </a:r>
          </a:p>
          <a:p>
            <a:pPr lvl="0"/>
            <a:endParaRPr lang="en-GB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y-GB" sz="2400">
                <a:solidFill>
                  <a:srgbClr val="222222"/>
                </a:solidFill>
                <a:latin typeface="arial" panose="020B0604020202020204" pitchFamily="34" charset="0"/>
              </a:rPr>
              <a:t>Ysgogiad a hyder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y-GB" sz="2400">
                <a:solidFill>
                  <a:srgbClr val="222222"/>
                </a:solidFill>
                <a:latin typeface="arial" panose="020B0604020202020204" pitchFamily="34" charset="0"/>
              </a:rPr>
              <a:t>Llygad da am gyfleoedd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y-GB" sz="2400">
                <a:solidFill>
                  <a:srgbClr val="222222"/>
                </a:solidFill>
                <a:latin typeface="arial" panose="020B0604020202020204" pitchFamily="34" charset="0"/>
              </a:rPr>
              <a:t>Hapus i fentro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y-GB" sz="2400">
                <a:solidFill>
                  <a:srgbClr val="222222"/>
                </a:solidFill>
                <a:latin typeface="arial" panose="020B0604020202020204" pitchFamily="34" charset="0"/>
              </a:rPr>
              <a:t>Y gallu i ddysgu o gamgymeriadau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y-GB" sz="2400">
                <a:solidFill>
                  <a:srgbClr val="222222"/>
                </a:solidFill>
                <a:latin typeface="arial" panose="020B0604020202020204" pitchFamily="34" charset="0"/>
              </a:rPr>
              <a:t>Ymddiried yn eu cydweithwyr a'u parchu </a:t>
            </a:r>
          </a:p>
          <a:p>
            <a:pPr>
              <a:lnSpc>
                <a:spcPct val="120000"/>
              </a:lnSpc>
              <a:buSzPct val="75000"/>
              <a:defRPr sz="2700">
                <a:latin typeface="Futura Std"/>
                <a:ea typeface="Futura Std"/>
                <a:cs typeface="Futura Std"/>
                <a:sym typeface="Futura Std"/>
              </a:defRPr>
            </a:pPr>
            <a:r>
              <a:rPr lang="cy-GB" sz="1898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B49711-FC4E-4FE8-9688-1C9C97B4F7E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18" y="89891"/>
            <a:ext cx="2309166" cy="1350682"/>
          </a:xfrm>
          <a:prstGeom prst="rect">
            <a:avLst/>
          </a:prstGeom>
          <a:noFill/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4F87D5-1520-4E91-A6DC-7CA1DD6B7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033" y="5929641"/>
            <a:ext cx="824453" cy="82445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817B70B-47C7-43DA-8024-8349A73D1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72" y="5715000"/>
            <a:ext cx="1143000" cy="1143000"/>
          </a:xfrm>
          <a:prstGeom prst="rect">
            <a:avLst/>
          </a:prstGeom>
        </p:spPr>
      </p:pic>
      <p:pic>
        <p:nvPicPr>
          <p:cNvPr id="21" name="Picture 20" descr="A picture containing text, first-aid kit&#10;&#10;Description automatically generated">
            <a:extLst>
              <a:ext uri="{FF2B5EF4-FFF2-40B4-BE49-F238E27FC236}">
                <a16:creationId xmlns:a16="http://schemas.microsoft.com/office/drawing/2014/main" id="{C21BC4DE-2097-4F26-8480-BC5F1002A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93" y="5735158"/>
            <a:ext cx="894875" cy="894875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0507941C-28FB-4F1F-847D-B2360DA11A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33" y="5908535"/>
            <a:ext cx="755929" cy="75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67658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B49711-FC4E-4FE8-9688-1C9C97B4F7E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18" y="89891"/>
            <a:ext cx="2309166" cy="1350682"/>
          </a:xfrm>
          <a:prstGeom prst="rect">
            <a:avLst/>
          </a:prstGeom>
          <a:noFill/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4F87D5-1520-4E91-A6DC-7CA1DD6B72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033" y="5929641"/>
            <a:ext cx="824453" cy="82445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817B70B-47C7-43DA-8024-8349A73D11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72" y="5715000"/>
            <a:ext cx="1143000" cy="1143000"/>
          </a:xfrm>
          <a:prstGeom prst="rect">
            <a:avLst/>
          </a:prstGeom>
        </p:spPr>
      </p:pic>
      <p:pic>
        <p:nvPicPr>
          <p:cNvPr id="21" name="Picture 20" descr="A picture containing text, first-aid kit&#10;&#10;Description automatically generated">
            <a:extLst>
              <a:ext uri="{FF2B5EF4-FFF2-40B4-BE49-F238E27FC236}">
                <a16:creationId xmlns:a16="http://schemas.microsoft.com/office/drawing/2014/main" id="{C21BC4DE-2097-4F26-8480-BC5F1002A5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93" y="5735158"/>
            <a:ext cx="894875" cy="894875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0507941C-28FB-4F1F-847D-B2360DA11A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33" y="5908535"/>
            <a:ext cx="755929" cy="755929"/>
          </a:xfrm>
          <a:prstGeom prst="rect">
            <a:avLst/>
          </a:prstGeom>
        </p:spPr>
      </p:pic>
      <p:pic>
        <p:nvPicPr>
          <p:cNvPr id="2" name="Online Media 1" title="Kid entrepreneur teams up with UPS to help others">
            <a:hlinkClick r:id="" action="ppaction://media"/>
            <a:extLst>
              <a:ext uri="{FF2B5EF4-FFF2-40B4-BE49-F238E27FC236}">
                <a16:creationId xmlns:a16="http://schemas.microsoft.com/office/drawing/2014/main" id="{55F14B77-D484-4B9F-8CF1-F2F3F907D49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863588" y="1458937"/>
            <a:ext cx="7416824" cy="4190506"/>
          </a:xfrm>
          <a:prstGeom prst="rect">
            <a:avLst/>
          </a:prstGeom>
        </p:spPr>
      </p:pic>
      <p:sp>
        <p:nvSpPr>
          <p:cNvPr id="10" name="Shape 127">
            <a:extLst>
              <a:ext uri="{FF2B5EF4-FFF2-40B4-BE49-F238E27FC236}">
                <a16:creationId xmlns:a16="http://schemas.microsoft.com/office/drawing/2014/main" id="{715A77CB-AAB2-4B3C-8033-BA0128C7C9ED}"/>
              </a:ext>
            </a:extLst>
          </p:cNvPr>
          <p:cNvSpPr/>
          <p:nvPr/>
        </p:nvSpPr>
        <p:spPr>
          <a:xfrm>
            <a:off x="370333" y="381209"/>
            <a:ext cx="3622788" cy="93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4000" b="1">
                <a:latin typeface="Futura Std"/>
                <a:ea typeface="Futura Std"/>
                <a:cs typeface="Futura Std"/>
                <a:sym typeface="Futura Std"/>
              </a:defRPr>
            </a:lvl1pPr>
          </a:lstStyle>
          <a:p>
            <a:pPr lvl="0"/>
            <a:r>
              <a:rPr lang="cy-GB" sz="2812">
                <a:solidFill>
                  <a:srgbClr val="B8BF0D"/>
                </a:solidFill>
              </a:rPr>
              <a:t>Entrepreneur Ifanc </a:t>
            </a:r>
          </a:p>
          <a:p>
            <a:pPr lvl="0"/>
            <a:r>
              <a:rPr lang="cy-GB" sz="2812">
                <a:solidFill>
                  <a:srgbClr val="B8BF0D"/>
                </a:solidFill>
              </a:rPr>
              <a:t>Treandos Thornton</a:t>
            </a:r>
          </a:p>
        </p:txBody>
      </p:sp>
    </p:spTree>
    <p:extLst>
      <p:ext uri="{BB962C8B-B14F-4D97-AF65-F5344CB8AC3E}">
        <p14:creationId xmlns:p14="http://schemas.microsoft.com/office/powerpoint/2010/main" val="36272702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B49711-FC4E-4FE8-9688-1C9C97B4F7E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18" y="89891"/>
            <a:ext cx="2309166" cy="1350682"/>
          </a:xfrm>
          <a:prstGeom prst="rect">
            <a:avLst/>
          </a:prstGeom>
          <a:noFill/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4F87D5-1520-4E91-A6DC-7CA1DD6B7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033" y="5929641"/>
            <a:ext cx="824453" cy="82445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817B70B-47C7-43DA-8024-8349A73D1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72" y="5715000"/>
            <a:ext cx="1143000" cy="1143000"/>
          </a:xfrm>
          <a:prstGeom prst="rect">
            <a:avLst/>
          </a:prstGeom>
        </p:spPr>
      </p:pic>
      <p:pic>
        <p:nvPicPr>
          <p:cNvPr id="21" name="Picture 20" descr="A picture containing text, first-aid kit&#10;&#10;Description automatically generated">
            <a:extLst>
              <a:ext uri="{FF2B5EF4-FFF2-40B4-BE49-F238E27FC236}">
                <a16:creationId xmlns:a16="http://schemas.microsoft.com/office/drawing/2014/main" id="{C21BC4DE-2097-4F26-8480-BC5F1002A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93" y="5735158"/>
            <a:ext cx="894875" cy="894875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0507941C-28FB-4F1F-847D-B2360DA11A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33" y="5908535"/>
            <a:ext cx="755929" cy="755929"/>
          </a:xfrm>
          <a:prstGeom prst="rect">
            <a:avLst/>
          </a:prstGeom>
        </p:spPr>
      </p:pic>
      <p:sp>
        <p:nvSpPr>
          <p:cNvPr id="13" name="Shape 127">
            <a:extLst>
              <a:ext uri="{FF2B5EF4-FFF2-40B4-BE49-F238E27FC236}">
                <a16:creationId xmlns:a16="http://schemas.microsoft.com/office/drawing/2014/main" id="{D8F81C43-0F83-42E3-917B-6B57BB531A5C}"/>
              </a:ext>
            </a:extLst>
          </p:cNvPr>
          <p:cNvSpPr/>
          <p:nvPr/>
        </p:nvSpPr>
        <p:spPr>
          <a:xfrm>
            <a:off x="338733" y="1109703"/>
            <a:ext cx="72200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4000" b="1">
                <a:latin typeface="Futura Std"/>
                <a:ea typeface="Futura Std"/>
                <a:cs typeface="Futura Std"/>
                <a:sym typeface="Futura Std"/>
              </a:defRPr>
            </a:lvl1pPr>
          </a:lstStyle>
          <a:p>
            <a:pPr lvl="0"/>
            <a:endParaRPr lang="en-GB" sz="2812" dirty="0">
              <a:solidFill>
                <a:srgbClr val="B8BF0D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CD95C4-3800-448C-8852-19EE00222B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370" y="1717371"/>
            <a:ext cx="3292557" cy="39094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595635-ECAA-4326-93E1-5AD50B7027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7999" y="1708368"/>
            <a:ext cx="3672408" cy="3880871"/>
          </a:xfrm>
          <a:prstGeom prst="rect">
            <a:avLst/>
          </a:prstGeom>
        </p:spPr>
      </p:pic>
      <p:sp>
        <p:nvSpPr>
          <p:cNvPr id="10" name="Shape 127">
            <a:extLst>
              <a:ext uri="{FF2B5EF4-FFF2-40B4-BE49-F238E27FC236}">
                <a16:creationId xmlns:a16="http://schemas.microsoft.com/office/drawing/2014/main" id="{05D00693-BEAB-4706-B592-D5D191AEB2DF}"/>
              </a:ext>
            </a:extLst>
          </p:cNvPr>
          <p:cNvSpPr/>
          <p:nvPr/>
        </p:nvSpPr>
        <p:spPr>
          <a:xfrm>
            <a:off x="334591" y="692696"/>
            <a:ext cx="4278415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4000" b="1">
                <a:latin typeface="Futura Std"/>
                <a:ea typeface="Futura Std"/>
                <a:cs typeface="Futura Std"/>
                <a:sym typeface="Futura Std"/>
              </a:defRPr>
            </a:lvl1pPr>
          </a:lstStyle>
          <a:p>
            <a:pPr lvl="0"/>
            <a:r>
              <a:rPr lang="cy-GB" sz="2812">
                <a:solidFill>
                  <a:srgbClr val="B8BF0D"/>
                </a:solidFill>
              </a:rPr>
              <a:t>Entrepreneuriaid EI yn 2020</a:t>
            </a:r>
          </a:p>
        </p:txBody>
      </p:sp>
    </p:spTree>
    <p:extLst>
      <p:ext uri="{BB962C8B-B14F-4D97-AF65-F5344CB8AC3E}">
        <p14:creationId xmlns:p14="http://schemas.microsoft.com/office/powerpoint/2010/main" val="960741033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ED9F4249-DF1B-4E3D-8484-B296E28748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9787"/>
          </a:xfrm>
          <a:prstGeom prst="rect">
            <a:avLst/>
          </a:prstGeom>
        </p:spPr>
      </p:pic>
      <p:grpSp>
        <p:nvGrpSpPr>
          <p:cNvPr id="123" name="Group 123"/>
          <p:cNvGrpSpPr/>
          <p:nvPr/>
        </p:nvGrpSpPr>
        <p:grpSpPr>
          <a:xfrm>
            <a:off x="-19634" y="5364498"/>
            <a:ext cx="9158090" cy="1514339"/>
            <a:chOff x="-35811" y="0"/>
            <a:chExt cx="13024836" cy="2153725"/>
          </a:xfrm>
          <a:solidFill>
            <a:srgbClr val="B8BF0D"/>
          </a:solidFill>
        </p:grpSpPr>
        <p:sp>
          <p:nvSpPr>
            <p:cNvPr id="121" name="Shape 121"/>
            <p:cNvSpPr/>
            <p:nvPr/>
          </p:nvSpPr>
          <p:spPr>
            <a:xfrm>
              <a:off x="0" y="0"/>
              <a:ext cx="12989025" cy="215372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122" name="Shape 122"/>
            <p:cNvSpPr/>
            <p:nvPr/>
          </p:nvSpPr>
          <p:spPr>
            <a:xfrm>
              <a:off x="-35811" y="381026"/>
              <a:ext cx="12989023" cy="132822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l">
                <a:defRPr sz="4000" b="1">
                  <a:solidFill>
                    <a:srgbClr val="FFFFFF"/>
                  </a:solidFill>
                  <a:latin typeface="Futura Std"/>
                  <a:ea typeface="Futura Std"/>
                  <a:cs typeface="Futura Std"/>
                  <a:sym typeface="Futura Std"/>
                </a:defRPr>
              </a:lvl1pPr>
            </a:lstStyle>
            <a:p>
              <a:pPr algn="ctr"/>
              <a:r>
                <a:rPr lang="cy-GB" sz="2800">
                  <a:latin typeface="Arial" panose="020B0604020202020204" pitchFamily="34" charset="0"/>
                  <a:cs typeface="Arial" panose="020B0604020202020204" pitchFamily="34" charset="0"/>
                </a:rPr>
                <a:t>Sesiwn 2</a:t>
              </a:r>
            </a:p>
            <a:p>
              <a:pPr algn="ctr"/>
              <a:r>
                <a:rPr lang="cy-GB" sz="2800">
                  <a:latin typeface="Arial" panose="020B0604020202020204" pitchFamily="34" charset="0"/>
                  <a:cs typeface="Arial" panose="020B0604020202020204" pitchFamily="34" charset="0"/>
                </a:rPr>
                <a:t>Paratoi i gymryd yr Her Papur Pumpunt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7C15746-D8E4-4C12-B167-060CBAAC713A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y-GB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E90240-F217-480E-8E9D-BAE84525550E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y-GB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CF9F45-C72A-4F41-BD31-BD9EFA17D62C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y-GB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68339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D29380DE8FB84D96CC72BEA12CEB81" ma:contentTypeVersion="15" ma:contentTypeDescription="Create a new document." ma:contentTypeScope="" ma:versionID="80f3a87696cee569b061ff6c255f5211">
  <xsd:schema xmlns:xsd="http://www.w3.org/2001/XMLSchema" xmlns:xs="http://www.w3.org/2001/XMLSchema" xmlns:p="http://schemas.microsoft.com/office/2006/metadata/properties" xmlns:ns1="http://schemas.microsoft.com/sharepoint/v3" xmlns:ns2="c8c0ba40-820f-4126-b1a8-b068955cd419" xmlns:ns3="2abebb83-cf53-4fdf-a500-739cef3c54c9" targetNamespace="http://schemas.microsoft.com/office/2006/metadata/properties" ma:root="true" ma:fieldsID="c744810cc458eaf983fb302960b54872" ns1:_="" ns2:_="" ns3:_="">
    <xsd:import namespace="http://schemas.microsoft.com/sharepoint/v3"/>
    <xsd:import namespace="c8c0ba40-820f-4126-b1a8-b068955cd419"/>
    <xsd:import namespace="2abebb83-cf53-4fdf-a500-739cef3c54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X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c0ba40-820f-4126-b1a8-b068955cd4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X" ma:index="22" nillable="true" ma:displayName="X" ma:description="sdd" ma:format="Thumbnail" ma:internalName="X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bebb83-cf53-4fdf-a500-739cef3c54c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X xmlns="c8c0ba40-820f-4126-b1a8-b068955cd419" xsi:nil="true"/>
  </documentManagement>
</p:properties>
</file>

<file path=customXml/itemProps1.xml><?xml version="1.0" encoding="utf-8"?>
<ds:datastoreItem xmlns:ds="http://schemas.openxmlformats.org/officeDocument/2006/customXml" ds:itemID="{DBDBBBC5-10E3-482F-8F91-063470C90B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E5BF5B-8DF9-4B7A-884A-1E4E384D61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8c0ba40-820f-4126-b1a8-b068955cd419"/>
    <ds:schemaRef ds:uri="2abebb83-cf53-4fdf-a500-739cef3c54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820478F-9BD2-444F-8E74-744E71783575}">
  <ds:schemaRefs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microsoft.com/sharepoint/v3"/>
    <ds:schemaRef ds:uri="http://purl.org/dc/dcmitype/"/>
    <ds:schemaRef ds:uri="2abebb83-cf53-4fdf-a500-739cef3c54c9"/>
    <ds:schemaRef ds:uri="http://purl.org/dc/elements/1.1/"/>
    <ds:schemaRef ds:uri="c8c0ba40-820f-4126-b1a8-b068955cd419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1969</Words>
  <Application>Microsoft Office PowerPoint</Application>
  <PresentationFormat>On-screen Show (4:3)</PresentationFormat>
  <Paragraphs>254</Paragraphs>
  <Slides>26</Slides>
  <Notes>26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Arial</vt:lpstr>
      <vt:lpstr>Arial</vt:lpstr>
      <vt:lpstr>Arial Black</vt:lpstr>
      <vt:lpstr>Calibri</vt:lpstr>
      <vt:lpstr>Century Gothic</vt:lpstr>
      <vt:lpstr>Futura Std</vt:lpstr>
      <vt:lpstr>Lucida Fax</vt:lpstr>
      <vt:lpstr>Symbol</vt:lpstr>
      <vt:lpstr>Times New Roman</vt:lpstr>
      <vt:lpstr>Office Theme</vt:lpstr>
      <vt:lpstr>1_Custom Design</vt:lpstr>
      <vt:lpstr>2_Custom Design</vt:lpstr>
      <vt:lpstr>3_Custom Design</vt:lpstr>
      <vt:lpstr>Custom Design</vt:lpstr>
      <vt:lpstr>4_Office Theme</vt:lpstr>
      <vt:lpstr>10_Custom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Ashman</dc:creator>
  <cp:lastModifiedBy>Tom Ashman</cp:lastModifiedBy>
  <cp:revision>38</cp:revision>
  <dcterms:created xsi:type="dcterms:W3CDTF">2018-12-03T14:24:43Z</dcterms:created>
  <dcterms:modified xsi:type="dcterms:W3CDTF">2021-05-21T13:21:05Z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0x01010042D29380DE8FB84D96CC72BEA12CEB81</vt:lpwstr>
  </property>
</Properties>
</file>